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6858000" cx="9144000"/>
  <p:notesSz cx="6858000" cy="9144000"/>
  <p:embeddedFontLst>
    <p:embeddedFont>
      <p:font typeface="Libre Baskerville"/>
      <p:regular r:id="rId48"/>
      <p:bold r:id="rId49"/>
      <p:italic r:id="rId50"/>
    </p:embeddedFont>
    <p:embeddedFont>
      <p:font typeface="Noto Sans Symbols"/>
      <p:regular r:id="rId51"/>
      <p:bold r:id="rId52"/>
    </p:embeddedFont>
    <p:embeddedFont>
      <p:font typeface="Helvetica Neue"/>
      <p:regular r:id="rId53"/>
      <p:bold r:id="rId54"/>
      <p:italic r:id="rId55"/>
      <p:boldItalic r:id="rId56"/>
    </p:embeddedFont>
    <p:embeddedFont>
      <p:font typeface="Arial Black"/>
      <p:regular r:id="rId57"/>
    </p:embeddedFont>
    <p:embeddedFont>
      <p:font typeface="Federo"/>
      <p:regular r:id="rId58"/>
    </p:embeddedFont>
    <p:embeddedFont>
      <p:font typeface="Century Gothic"/>
      <p:regular r:id="rId59"/>
      <p:bold r:id="rId60"/>
      <p:italic r:id="rId61"/>
      <p:boldItalic r:id="rId6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http://customooxmlschemas.google.com/">
      <go:slidesCustomData xmlns:go="http://customooxmlschemas.google.com/" r:id="rId63" roundtripDataSignature="AMtx7mi6deIZFqq1Pc3awHjlaW5I/bo5n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LibreBaskerville-regular.fntdata"/><Relationship Id="rId47" Type="http://schemas.openxmlformats.org/officeDocument/2006/relationships/slide" Target="slides/slide41.xml"/><Relationship Id="rId49" Type="http://schemas.openxmlformats.org/officeDocument/2006/relationships/font" Target="fonts/LibreBaskerville-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CenturyGothic-boldItalic.fntdata"/><Relationship Id="rId61" Type="http://schemas.openxmlformats.org/officeDocument/2006/relationships/font" Target="fonts/CenturyGothic-italic.fntdata"/><Relationship Id="rId20" Type="http://schemas.openxmlformats.org/officeDocument/2006/relationships/slide" Target="slides/slide14.xml"/><Relationship Id="rId63" Type="http://customschemas.google.com/relationships/presentationmetadata" Target="meta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CenturyGothic-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NotoSansSymbols-regular.fntdata"/><Relationship Id="rId50" Type="http://schemas.openxmlformats.org/officeDocument/2006/relationships/font" Target="fonts/LibreBaskerville-italic.fntdata"/><Relationship Id="rId53" Type="http://schemas.openxmlformats.org/officeDocument/2006/relationships/font" Target="fonts/HelveticaNeue-regular.fntdata"/><Relationship Id="rId52" Type="http://schemas.openxmlformats.org/officeDocument/2006/relationships/font" Target="fonts/NotoSansSymbols-bold.fntdata"/><Relationship Id="rId11" Type="http://schemas.openxmlformats.org/officeDocument/2006/relationships/slide" Target="slides/slide5.xml"/><Relationship Id="rId55" Type="http://schemas.openxmlformats.org/officeDocument/2006/relationships/font" Target="fonts/HelveticaNeue-italic.fntdata"/><Relationship Id="rId10" Type="http://schemas.openxmlformats.org/officeDocument/2006/relationships/slide" Target="slides/slide4.xml"/><Relationship Id="rId54" Type="http://schemas.openxmlformats.org/officeDocument/2006/relationships/font" Target="fonts/HelveticaNeue-bold.fntdata"/><Relationship Id="rId13" Type="http://schemas.openxmlformats.org/officeDocument/2006/relationships/slide" Target="slides/slide7.xml"/><Relationship Id="rId57" Type="http://schemas.openxmlformats.org/officeDocument/2006/relationships/font" Target="fonts/ArialBlack-regular.fntdata"/><Relationship Id="rId12" Type="http://schemas.openxmlformats.org/officeDocument/2006/relationships/slide" Target="slides/slide6.xml"/><Relationship Id="rId56" Type="http://schemas.openxmlformats.org/officeDocument/2006/relationships/font" Target="fonts/HelveticaNeue-boldItalic.fntdata"/><Relationship Id="rId15" Type="http://schemas.openxmlformats.org/officeDocument/2006/relationships/slide" Target="slides/slide9.xml"/><Relationship Id="rId59" Type="http://schemas.openxmlformats.org/officeDocument/2006/relationships/font" Target="fonts/CenturyGothic-regular.fntdata"/><Relationship Id="rId14" Type="http://schemas.openxmlformats.org/officeDocument/2006/relationships/slide" Target="slides/slide8.xml"/><Relationship Id="rId58" Type="http://schemas.openxmlformats.org/officeDocument/2006/relationships/font" Target="fonts/Federo-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jpg>
</file>

<file path=ppt/media/image34.png>
</file>

<file path=ppt/media/image35.png>
</file>

<file path=ppt/media/image36.png>
</file>

<file path=ppt/media/image37.png>
</file>

<file path=ppt/media/image38.jpg>
</file>

<file path=ppt/media/image39.jpg>
</file>

<file path=ppt/media/image4.png>
</file>

<file path=ppt/media/image40.jpg>
</file>

<file path=ppt/media/image41.png>
</file>

<file path=ppt/media/image42.jp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1" name="Google Shape;171;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7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3" name="Google Shape;253;p7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7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2" name="Google Shape;262;p7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7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0" name="Google Shape;270;p7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7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8" name="Google Shape;278;p7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4" name="Google Shape;284;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1" name="Google Shape;291;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p8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8" name="Google Shape;298;p8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5" name="Google Shape;305;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8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2" name="Google Shape;312;p8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p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9" name="Google Shape;319;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7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8" name="Google Shape;178;p7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p1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8" name="Google Shape;328;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p2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7" name="Google Shape;337;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2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5" name="Google Shape;345;p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p4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 name="Google Shape;353;p4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4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1" name="Google Shape;361;p4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4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0" name="Google Shape;370;p4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p4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8" name="Google Shape;378;p4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p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84" name="Google Shape;384;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p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0" name="Google Shape;390;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p3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7" name="Google Shape;397;p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5" name="Google Shape;185;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p8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04" name="Google Shape;404;p8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p8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10" name="Google Shape;410;p8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p9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22" name="Google Shape;422;p9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p8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30" name="Google Shape;430;p8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p4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1" name="Google Shape;441;p4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p4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7" name="Google Shape;447;p4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p5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4" name="Google Shape;454;p5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p5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1" name="Google Shape;461;p5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p5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8" name="Google Shape;468;p5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p5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3" name="Google Shape;473;p5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7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4" name="Google Shape;194;p7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p5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0" name="Google Shape;480;p5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p1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87" name="Google Shape;487;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0" name="Google Shape;200;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7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5" name="Google Shape;225;p7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1" name="Google Shape;231;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7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7" name="Google Shape;237;p7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6" name="Google Shape;246;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91"/>
          <p:cNvSpPr/>
          <p:nvPr/>
        </p:nvSpPr>
        <p:spPr>
          <a:xfrm>
            <a:off x="334901" y="3085765"/>
            <a:ext cx="8474199" cy="3338149"/>
          </a:xfrm>
          <a:prstGeom prst="rect">
            <a:avLst/>
          </a:prstGeom>
          <a:solidFill>
            <a:srgbClr val="46535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91"/>
          <p:cNvSpPr txBox="1"/>
          <p:nvPr>
            <p:ph type="ctrTitle"/>
          </p:nvPr>
        </p:nvSpPr>
        <p:spPr>
          <a:xfrm>
            <a:off x="435894" y="1020431"/>
            <a:ext cx="8245162" cy="1475013"/>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SzPts val="4400"/>
              <a:buNone/>
              <a:defRPr sz="2700">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91"/>
          <p:cNvSpPr txBox="1"/>
          <p:nvPr>
            <p:ph idx="1" type="subTitle"/>
          </p:nvPr>
        </p:nvSpPr>
        <p:spPr>
          <a:xfrm>
            <a:off x="435895" y="2495446"/>
            <a:ext cx="8245160" cy="590321"/>
          </a:xfrm>
          <a:prstGeom prst="rect">
            <a:avLst/>
          </a:prstGeom>
          <a:noFill/>
          <a:ln>
            <a:noFill/>
          </a:ln>
        </p:spPr>
        <p:txBody>
          <a:bodyPr anchorCtr="0" anchor="t" bIns="45700" lIns="91425" spcFirstLastPara="1" rIns="91425" wrap="square" tIns="45700">
            <a:normAutofit/>
          </a:bodyPr>
          <a:lstStyle>
            <a:lvl1pPr lvl="0" algn="l">
              <a:lnSpc>
                <a:spcPct val="90000"/>
              </a:lnSpc>
              <a:spcBef>
                <a:spcPts val="1000"/>
              </a:spcBef>
              <a:spcAft>
                <a:spcPts val="0"/>
              </a:spcAft>
              <a:buSzPts val="2800"/>
              <a:buNone/>
              <a:defRPr sz="1200" cap="none">
                <a:solidFill>
                  <a:schemeClr val="accent1"/>
                </a:solidFill>
              </a:defRPr>
            </a:lvl1pPr>
            <a:lvl2pPr lvl="1" algn="ctr">
              <a:lnSpc>
                <a:spcPct val="90000"/>
              </a:lnSpc>
              <a:spcBef>
                <a:spcPts val="500"/>
              </a:spcBef>
              <a:spcAft>
                <a:spcPts val="0"/>
              </a:spcAft>
              <a:buSzPts val="2400"/>
              <a:buNone/>
              <a:defRPr>
                <a:solidFill>
                  <a:srgbClr val="888888"/>
                </a:solidFill>
              </a:defRPr>
            </a:lvl2pPr>
            <a:lvl3pPr lvl="2" algn="ctr">
              <a:lnSpc>
                <a:spcPct val="90000"/>
              </a:lnSpc>
              <a:spcBef>
                <a:spcPts val="500"/>
              </a:spcBef>
              <a:spcAft>
                <a:spcPts val="0"/>
              </a:spcAft>
              <a:buSzPts val="2000"/>
              <a:buNone/>
              <a:defRPr>
                <a:solidFill>
                  <a:srgbClr val="888888"/>
                </a:solidFill>
              </a:defRPr>
            </a:lvl3pPr>
            <a:lvl4pPr lvl="3" algn="ctr">
              <a:lnSpc>
                <a:spcPct val="90000"/>
              </a:lnSpc>
              <a:spcBef>
                <a:spcPts val="500"/>
              </a:spcBef>
              <a:spcAft>
                <a:spcPts val="0"/>
              </a:spcAft>
              <a:buSzPts val="1800"/>
              <a:buNone/>
              <a:defRPr>
                <a:solidFill>
                  <a:srgbClr val="888888"/>
                </a:solidFill>
              </a:defRPr>
            </a:lvl4pPr>
            <a:lvl5pPr lvl="4" algn="ctr">
              <a:lnSpc>
                <a:spcPct val="90000"/>
              </a:lnSpc>
              <a:spcBef>
                <a:spcPts val="500"/>
              </a:spcBef>
              <a:spcAft>
                <a:spcPts val="0"/>
              </a:spcAft>
              <a:buSzPts val="1800"/>
              <a:buNone/>
              <a:defRPr>
                <a:solidFill>
                  <a:srgbClr val="888888"/>
                </a:solidFill>
              </a:defRPr>
            </a:lvl5pPr>
            <a:lvl6pPr lvl="5" algn="ctr">
              <a:lnSpc>
                <a:spcPct val="90000"/>
              </a:lnSpc>
              <a:spcBef>
                <a:spcPts val="500"/>
              </a:spcBef>
              <a:spcAft>
                <a:spcPts val="0"/>
              </a:spcAft>
              <a:buSzPts val="1800"/>
              <a:buNone/>
              <a:defRPr>
                <a:solidFill>
                  <a:srgbClr val="888888"/>
                </a:solidFill>
              </a:defRPr>
            </a:lvl6pPr>
            <a:lvl7pPr lvl="6" algn="ctr">
              <a:lnSpc>
                <a:spcPct val="90000"/>
              </a:lnSpc>
              <a:spcBef>
                <a:spcPts val="500"/>
              </a:spcBef>
              <a:spcAft>
                <a:spcPts val="0"/>
              </a:spcAft>
              <a:buSzPts val="1800"/>
              <a:buNone/>
              <a:defRPr>
                <a:solidFill>
                  <a:srgbClr val="888888"/>
                </a:solidFill>
              </a:defRPr>
            </a:lvl7pPr>
            <a:lvl8pPr lvl="7" algn="ctr">
              <a:lnSpc>
                <a:spcPct val="90000"/>
              </a:lnSpc>
              <a:spcBef>
                <a:spcPts val="500"/>
              </a:spcBef>
              <a:spcAft>
                <a:spcPts val="0"/>
              </a:spcAft>
              <a:buSzPts val="1800"/>
              <a:buNone/>
              <a:defRPr>
                <a:solidFill>
                  <a:srgbClr val="888888"/>
                </a:solidFill>
              </a:defRPr>
            </a:lvl8pPr>
            <a:lvl9pPr lvl="8" algn="ctr">
              <a:lnSpc>
                <a:spcPct val="90000"/>
              </a:lnSpc>
              <a:spcBef>
                <a:spcPts val="500"/>
              </a:spcBef>
              <a:spcAft>
                <a:spcPts val="0"/>
              </a:spcAft>
              <a:buSzPts val="1800"/>
              <a:buNone/>
              <a:defRPr>
                <a:solidFill>
                  <a:srgbClr val="888888"/>
                </a:solidFill>
              </a:defRPr>
            </a:lvl9pPr>
          </a:lstStyle>
          <a:p/>
        </p:txBody>
      </p:sp>
      <p:sp>
        <p:nvSpPr>
          <p:cNvPr id="19" name="Google Shape;19;p91"/>
          <p:cNvSpPr txBox="1"/>
          <p:nvPr>
            <p:ph idx="10" type="dt"/>
          </p:nvPr>
        </p:nvSpPr>
        <p:spPr>
          <a:xfrm>
            <a:off x="628650" y="6356352"/>
            <a:ext cx="2057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91"/>
          <p:cNvSpPr txBox="1"/>
          <p:nvPr>
            <p:ph idx="11" type="ftr"/>
          </p:nvPr>
        </p:nvSpPr>
        <p:spPr>
          <a:xfrm>
            <a:off x="3028950" y="6356352"/>
            <a:ext cx="30861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91"/>
          <p:cNvSpPr txBox="1"/>
          <p:nvPr>
            <p:ph idx="12" type="sldNum"/>
          </p:nvPr>
        </p:nvSpPr>
        <p:spPr>
          <a:xfrm>
            <a:off x="6457950" y="6356352"/>
            <a:ext cx="20574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2" name="Shape 72"/>
        <p:cNvGrpSpPr/>
        <p:nvPr/>
      </p:nvGrpSpPr>
      <p:grpSpPr>
        <a:xfrm>
          <a:off x="0" y="0"/>
          <a:ext cx="0" cy="0"/>
          <a:chOff x="0" y="0"/>
          <a:chExt cx="0" cy="0"/>
        </a:xfrm>
      </p:grpSpPr>
      <p:sp>
        <p:nvSpPr>
          <p:cNvPr id="73" name="Google Shape;73;p44"/>
          <p:cNvSpPr txBox="1"/>
          <p:nvPr>
            <p:ph type="title"/>
          </p:nvPr>
        </p:nvSpPr>
        <p:spPr>
          <a:xfrm rot="5400000">
            <a:off x="4623594" y="2285208"/>
            <a:ext cx="5811839" cy="19716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44"/>
          <p:cNvSpPr txBox="1"/>
          <p:nvPr>
            <p:ph idx="1" type="body"/>
          </p:nvPr>
        </p:nvSpPr>
        <p:spPr>
          <a:xfrm rot="5400000">
            <a:off x="623095" y="370683"/>
            <a:ext cx="5811839" cy="58007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44"/>
          <p:cNvSpPr txBox="1"/>
          <p:nvPr>
            <p:ph idx="10" type="dt"/>
          </p:nvPr>
        </p:nvSpPr>
        <p:spPr>
          <a:xfrm>
            <a:off x="628650" y="6356352"/>
            <a:ext cx="2057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44"/>
          <p:cNvSpPr txBox="1"/>
          <p:nvPr>
            <p:ph idx="11" type="ftr"/>
          </p:nvPr>
        </p:nvSpPr>
        <p:spPr>
          <a:xfrm>
            <a:off x="3028950" y="6356352"/>
            <a:ext cx="30861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44"/>
          <p:cNvSpPr txBox="1"/>
          <p:nvPr>
            <p:ph idx="12" type="sldNum"/>
          </p:nvPr>
        </p:nvSpPr>
        <p:spPr>
          <a:xfrm>
            <a:off x="6457950" y="6356352"/>
            <a:ext cx="20574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y slide ">
  <p:cSld name="my slide ">
    <p:spTree>
      <p:nvGrpSpPr>
        <p:cNvPr id="82" name="Shape 82"/>
        <p:cNvGrpSpPr/>
        <p:nvPr/>
      </p:nvGrpSpPr>
      <p:grpSpPr>
        <a:xfrm>
          <a:off x="0" y="0"/>
          <a:ext cx="0" cy="0"/>
          <a:chOff x="0" y="0"/>
          <a:chExt cx="0" cy="0"/>
        </a:xfrm>
      </p:grpSpPr>
      <p:pic>
        <p:nvPicPr>
          <p:cNvPr id="83" name="Google Shape;83;p17"/>
          <p:cNvPicPr preferRelativeResize="0"/>
          <p:nvPr/>
        </p:nvPicPr>
        <p:blipFill rotWithShape="1">
          <a:blip r:embed="rId2">
            <a:alphaModFix/>
          </a:blip>
          <a:srcRect b="0" l="0" r="0" t="0"/>
          <a:stretch/>
        </p:blipFill>
        <p:spPr>
          <a:xfrm>
            <a:off x="-2312126" y="0"/>
            <a:ext cx="13501095" cy="6975567"/>
          </a:xfrm>
          <a:prstGeom prst="rect">
            <a:avLst/>
          </a:prstGeom>
          <a:noFill/>
          <a:ln>
            <a:noFill/>
          </a:ln>
        </p:spPr>
      </p:pic>
      <p:sp>
        <p:nvSpPr>
          <p:cNvPr id="84" name="Google Shape;84;p17"/>
          <p:cNvSpPr txBox="1"/>
          <p:nvPr>
            <p:ph idx="11" type="ftr"/>
          </p:nvPr>
        </p:nvSpPr>
        <p:spPr>
          <a:xfrm>
            <a:off x="6188528" y="483792"/>
            <a:ext cx="30861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showMasterSp="0" type="obj">
  <p:cSld name="OBJECT">
    <p:spTree>
      <p:nvGrpSpPr>
        <p:cNvPr id="85" name="Shape 85"/>
        <p:cNvGrpSpPr/>
        <p:nvPr/>
      </p:nvGrpSpPr>
      <p:grpSpPr>
        <a:xfrm>
          <a:off x="0" y="0"/>
          <a:ext cx="0" cy="0"/>
          <a:chOff x="0" y="0"/>
          <a:chExt cx="0" cy="0"/>
        </a:xfrm>
      </p:grpSpPr>
      <p:sp>
        <p:nvSpPr>
          <p:cNvPr id="86" name="Google Shape;86;p18"/>
          <p:cNvSpPr txBox="1"/>
          <p:nvPr>
            <p:ph type="title"/>
          </p:nvPr>
        </p:nvSpPr>
        <p:spPr>
          <a:xfrm>
            <a:off x="3" y="1123856"/>
            <a:ext cx="8913813" cy="9144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chemeClr val="lt1"/>
              </a:buClr>
              <a:buSzPts val="3600"/>
              <a:buFont typeface="Century Gothic"/>
              <a:buNone/>
              <a:defRPr b="0" i="0" sz="360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7" name="Google Shape;87;p18"/>
          <p:cNvSpPr txBox="1"/>
          <p:nvPr>
            <p:ph idx="1" type="body"/>
          </p:nvPr>
        </p:nvSpPr>
        <p:spPr>
          <a:xfrm>
            <a:off x="1114424" y="2595564"/>
            <a:ext cx="7610476" cy="3670766"/>
          </a:xfrm>
          <a:prstGeom prst="rect">
            <a:avLst/>
          </a:prstGeom>
          <a:noFill/>
          <a:ln>
            <a:noFill/>
          </a:ln>
        </p:spPr>
        <p:txBody>
          <a:bodyPr anchorCtr="0" anchor="t" bIns="45700" lIns="91425" spcFirstLastPara="1" rIns="91425" wrap="square" tIns="45700">
            <a:noAutofit/>
          </a:bodyPr>
          <a:lstStyle>
            <a:lvl1pPr indent="-355600" lvl="0" marL="457200" marR="0" rtl="0" algn="l">
              <a:lnSpc>
                <a:spcPct val="100000"/>
              </a:lnSpc>
              <a:spcBef>
                <a:spcPts val="2000"/>
              </a:spcBef>
              <a:spcAft>
                <a:spcPts val="0"/>
              </a:spcAft>
              <a:buClr>
                <a:schemeClr val="accent1"/>
              </a:buClr>
              <a:buSzPts val="2000"/>
              <a:buFont typeface="Noto Sans Symbols"/>
              <a:buChar char="🞑"/>
              <a:defRPr b="0" i="0" sz="2000" u="none" cap="none" strike="noStrike">
                <a:solidFill>
                  <a:srgbClr val="595959"/>
                </a:solidFill>
                <a:latin typeface="Century Gothic"/>
                <a:ea typeface="Century Gothic"/>
                <a:cs typeface="Century Gothic"/>
                <a:sym typeface="Century Gothic"/>
              </a:defRPr>
            </a:lvl1pPr>
            <a:lvl2pPr indent="-342900" lvl="1" marL="914400" marR="0" rtl="0" algn="l">
              <a:lnSpc>
                <a:spcPct val="100000"/>
              </a:lnSpc>
              <a:spcBef>
                <a:spcPts val="60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2pPr>
            <a:lvl3pPr indent="-342900" lvl="2" marL="1371600" marR="0" rtl="0" algn="l">
              <a:lnSpc>
                <a:spcPct val="100000"/>
              </a:lnSpc>
              <a:spcBef>
                <a:spcPts val="6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3pPr>
            <a:lvl4pPr indent="-342900" lvl="3" marL="1828800" marR="0" rtl="0" algn="l">
              <a:lnSpc>
                <a:spcPct val="100000"/>
              </a:lnSpc>
              <a:spcBef>
                <a:spcPts val="60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4pPr>
            <a:lvl5pPr indent="-342900" lvl="4" marL="2286000" marR="0" rtl="0" algn="l">
              <a:lnSpc>
                <a:spcPct val="100000"/>
              </a:lnSpc>
              <a:spcBef>
                <a:spcPts val="6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5pPr>
            <a:lvl6pPr indent="-342900" lvl="5" marL="2743200" marR="0" rtl="0" algn="l">
              <a:lnSpc>
                <a:spcPct val="100000"/>
              </a:lnSpc>
              <a:spcBef>
                <a:spcPts val="36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6pPr>
            <a:lvl7pPr indent="-342900" lvl="6" marL="3200400" marR="0" rtl="0" algn="l">
              <a:lnSpc>
                <a:spcPct val="100000"/>
              </a:lnSpc>
              <a:spcBef>
                <a:spcPts val="36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7pPr>
            <a:lvl8pPr indent="-342900" lvl="7" marL="3657600" marR="0" rtl="0" algn="l">
              <a:lnSpc>
                <a:spcPct val="100000"/>
              </a:lnSpc>
              <a:spcBef>
                <a:spcPts val="36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8pPr>
            <a:lvl9pPr indent="-342900" lvl="8" marL="4114800" marR="0" rtl="0" algn="l">
              <a:lnSpc>
                <a:spcPct val="100000"/>
              </a:lnSpc>
              <a:spcBef>
                <a:spcPts val="36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with Picture" showMasterSp="0">
  <p:cSld name="Title Slide with Picture">
    <p:spTree>
      <p:nvGrpSpPr>
        <p:cNvPr id="88" name="Shape 88"/>
        <p:cNvGrpSpPr/>
        <p:nvPr/>
      </p:nvGrpSpPr>
      <p:grpSpPr>
        <a:xfrm>
          <a:off x="0" y="0"/>
          <a:ext cx="0" cy="0"/>
          <a:chOff x="0" y="0"/>
          <a:chExt cx="0" cy="0"/>
        </a:xfrm>
      </p:grpSpPr>
      <p:sp>
        <p:nvSpPr>
          <p:cNvPr id="89" name="Google Shape;89;p22"/>
          <p:cNvSpPr txBox="1"/>
          <p:nvPr>
            <p:ph type="ctrTitle"/>
          </p:nvPr>
        </p:nvSpPr>
        <p:spPr>
          <a:xfrm>
            <a:off x="0" y="5025434"/>
            <a:ext cx="8915400" cy="9144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chemeClr val="lt1"/>
              </a:buClr>
              <a:buSzPts val="3600"/>
              <a:buFont typeface="Century Gothic"/>
              <a:buNone/>
              <a:defRPr b="0" i="0" sz="360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90" name="Google Shape;90;p22"/>
          <p:cNvSpPr txBox="1"/>
          <p:nvPr>
            <p:ph idx="1" type="subTitle"/>
          </p:nvPr>
        </p:nvSpPr>
        <p:spPr>
          <a:xfrm>
            <a:off x="914400" y="5943600"/>
            <a:ext cx="8001000" cy="914400"/>
          </a:xfrm>
          <a:prstGeom prst="rect">
            <a:avLst/>
          </a:prstGeom>
          <a:solidFill>
            <a:srgbClr val="E3E5DC"/>
          </a:solidFill>
          <a:ln>
            <a:noFill/>
          </a:ln>
        </p:spPr>
        <p:txBody>
          <a:bodyPr anchorCtr="0" anchor="t" bIns="91425" lIns="292600" spcFirstLastPara="1" rIns="274300" wrap="square" tIns="91425">
            <a:noAutofit/>
          </a:bodyPr>
          <a:lstStyle>
            <a:lvl1pPr lvl="0" marR="0" rtl="0" algn="l">
              <a:lnSpc>
                <a:spcPct val="100000"/>
              </a:lnSpc>
              <a:spcBef>
                <a:spcPts val="300"/>
              </a:spcBef>
              <a:spcAft>
                <a:spcPts val="0"/>
              </a:spcAft>
              <a:buClr>
                <a:schemeClr val="accent1"/>
              </a:buClr>
              <a:buSzPts val="1800"/>
              <a:buFont typeface="Noto Sans Symbols"/>
              <a:buNone/>
              <a:defRPr b="0" i="0" sz="1800" u="none" cap="none" strike="noStrike">
                <a:solidFill>
                  <a:srgbClr val="595959"/>
                </a:solidFill>
                <a:latin typeface="Century Gothic"/>
                <a:ea typeface="Century Gothic"/>
                <a:cs typeface="Century Gothic"/>
                <a:sym typeface="Century Gothic"/>
              </a:defRPr>
            </a:lvl1pPr>
            <a:lvl2pPr lvl="1" marR="0" rtl="0" algn="ctr">
              <a:lnSpc>
                <a:spcPct val="100000"/>
              </a:lnSpc>
              <a:spcBef>
                <a:spcPts val="600"/>
              </a:spcBef>
              <a:spcAft>
                <a:spcPts val="0"/>
              </a:spcAft>
              <a:buClr>
                <a:srgbClr val="51640A"/>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2pPr>
            <a:lvl3pPr lvl="2" marR="0" rtl="0" algn="ctr">
              <a:lnSpc>
                <a:spcPct val="100000"/>
              </a:lnSpc>
              <a:spcBef>
                <a:spcPts val="600"/>
              </a:spcBef>
              <a:spcAft>
                <a:spcPts val="0"/>
              </a:spcAft>
              <a:buClr>
                <a:schemeClr val="accent1"/>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3pPr>
            <a:lvl4pPr lvl="3" marR="0" rtl="0" algn="ctr">
              <a:lnSpc>
                <a:spcPct val="100000"/>
              </a:lnSpc>
              <a:spcBef>
                <a:spcPts val="600"/>
              </a:spcBef>
              <a:spcAft>
                <a:spcPts val="0"/>
              </a:spcAft>
              <a:buClr>
                <a:srgbClr val="51640A"/>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4pPr>
            <a:lvl5pPr lvl="4" marR="0" rtl="0" algn="ctr">
              <a:lnSpc>
                <a:spcPct val="100000"/>
              </a:lnSpc>
              <a:spcBef>
                <a:spcPts val="600"/>
              </a:spcBef>
              <a:spcAft>
                <a:spcPts val="0"/>
              </a:spcAft>
              <a:buClr>
                <a:schemeClr val="accent1"/>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5pPr>
            <a:lvl6pPr lvl="5" marR="0" rtl="0" algn="ctr">
              <a:lnSpc>
                <a:spcPct val="100000"/>
              </a:lnSpc>
              <a:spcBef>
                <a:spcPts val="360"/>
              </a:spcBef>
              <a:spcAft>
                <a:spcPts val="0"/>
              </a:spcAft>
              <a:buClr>
                <a:srgbClr val="51640A"/>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6pPr>
            <a:lvl7pPr lvl="6" marR="0" rtl="0" algn="ctr">
              <a:lnSpc>
                <a:spcPct val="100000"/>
              </a:lnSpc>
              <a:spcBef>
                <a:spcPts val="360"/>
              </a:spcBef>
              <a:spcAft>
                <a:spcPts val="0"/>
              </a:spcAft>
              <a:buClr>
                <a:schemeClr val="accent1"/>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7pPr>
            <a:lvl8pPr lvl="7" marR="0" rtl="0" algn="ctr">
              <a:lnSpc>
                <a:spcPct val="100000"/>
              </a:lnSpc>
              <a:spcBef>
                <a:spcPts val="360"/>
              </a:spcBef>
              <a:spcAft>
                <a:spcPts val="0"/>
              </a:spcAft>
              <a:buClr>
                <a:srgbClr val="51640A"/>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8pPr>
            <a:lvl9pPr lvl="8" marR="0" rtl="0" algn="ctr">
              <a:lnSpc>
                <a:spcPct val="100000"/>
              </a:lnSpc>
              <a:spcBef>
                <a:spcPts val="360"/>
              </a:spcBef>
              <a:spcAft>
                <a:spcPts val="0"/>
              </a:spcAft>
              <a:buClr>
                <a:schemeClr val="accent1"/>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9pPr>
          </a:lstStyle>
          <a:p/>
        </p:txBody>
      </p:sp>
      <p:sp>
        <p:nvSpPr>
          <p:cNvPr id="91" name="Google Shape;91;p22"/>
          <p:cNvSpPr/>
          <p:nvPr>
            <p:ph idx="2" type="pic"/>
          </p:nvPr>
        </p:nvSpPr>
        <p:spPr>
          <a:xfrm>
            <a:off x="927100" y="1129553"/>
            <a:ext cx="7988300" cy="3886200"/>
          </a:xfrm>
          <a:prstGeom prst="rect">
            <a:avLst/>
          </a:prstGeom>
          <a:noFill/>
          <a:ln>
            <a:noFill/>
          </a:ln>
        </p:spPr>
      </p:sp>
      <p:pic>
        <p:nvPicPr>
          <p:cNvPr id="92" name="Google Shape;92;p22"/>
          <p:cNvPicPr preferRelativeResize="0"/>
          <p:nvPr/>
        </p:nvPicPr>
        <p:blipFill rotWithShape="1">
          <a:blip r:embed="rId2">
            <a:alphaModFix/>
          </a:blip>
          <a:srcRect b="0" l="0" r="0" t="0"/>
          <a:stretch/>
        </p:blipFill>
        <p:spPr>
          <a:xfrm>
            <a:off x="7168896" y="8264"/>
            <a:ext cx="1975104" cy="426949"/>
          </a:xfrm>
          <a:prstGeom prst="roundRect">
            <a:avLst>
              <a:gd fmla="val 16667" name="adj"/>
            </a:avLst>
          </a:prstGeom>
          <a:noFill/>
          <a:ln>
            <a:noFill/>
          </a:ln>
          <a:effectLst>
            <a:outerShdw blurRad="76200" rotWithShape="0" algn="tl" dir="7800000" dist="38100">
              <a:srgbClr val="000000">
                <a:alpha val="40000"/>
              </a:srgbClr>
            </a:outerShdw>
          </a:effectLst>
        </p:spPr>
      </p:pic>
      <p:sp>
        <p:nvSpPr>
          <p:cNvPr id="93" name="Google Shape;93;p22"/>
          <p:cNvSpPr txBox="1"/>
          <p:nvPr/>
        </p:nvSpPr>
        <p:spPr>
          <a:xfrm>
            <a:off x="5244268" y="6590670"/>
            <a:ext cx="4714752" cy="2308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chemeClr val="dk1"/>
                </a:solidFill>
                <a:latin typeface="Century Gothic"/>
                <a:ea typeface="Century Gothic"/>
                <a:cs typeface="Century Gothic"/>
                <a:sym typeface="Century Gothic"/>
              </a:rPr>
              <a:t>Copyrights © 2017 Innodatatics Inc. All Rights Reserved</a:t>
            </a:r>
            <a:endParaRPr b="0" i="0" sz="900" u="none" cap="none" strike="noStrik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94" name="Shape 94"/>
        <p:cNvGrpSpPr/>
        <p:nvPr/>
      </p:nvGrpSpPr>
      <p:grpSpPr>
        <a:xfrm>
          <a:off x="0" y="0"/>
          <a:ext cx="0" cy="0"/>
          <a:chOff x="0" y="0"/>
          <a:chExt cx="0" cy="0"/>
        </a:xfrm>
      </p:grpSpPr>
      <p:sp>
        <p:nvSpPr>
          <p:cNvPr id="95" name="Google Shape;95;p23"/>
          <p:cNvSpPr txBox="1"/>
          <p:nvPr>
            <p:ph type="title"/>
          </p:nvPr>
        </p:nvSpPr>
        <p:spPr>
          <a:xfrm>
            <a:off x="0" y="3200399"/>
            <a:ext cx="8915400" cy="2286000"/>
          </a:xfrm>
          <a:prstGeom prst="rect">
            <a:avLst/>
          </a:prstGeom>
          <a:solidFill>
            <a:schemeClr val="dk2"/>
          </a:solidFill>
          <a:ln>
            <a:noFill/>
          </a:ln>
        </p:spPr>
        <p:txBody>
          <a:bodyPr anchorCtr="0" anchor="b" bIns="45700" lIns="1188700" spcFirstLastPara="1" rIns="274300" wrap="square" tIns="45700">
            <a:normAutofit/>
          </a:bodyPr>
          <a:lstStyle>
            <a:lvl1pPr lvl="0" marR="0" rtl="0" algn="l">
              <a:lnSpc>
                <a:spcPct val="100000"/>
              </a:lnSpc>
              <a:spcBef>
                <a:spcPts val="0"/>
              </a:spcBef>
              <a:spcAft>
                <a:spcPts val="0"/>
              </a:spcAft>
              <a:buClr>
                <a:schemeClr val="lt1"/>
              </a:buClr>
              <a:buSzPts val="3600"/>
              <a:buFont typeface="Century Gothic"/>
              <a:buNone/>
              <a:defRPr b="0" i="0" sz="360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96" name="Google Shape;96;p23"/>
          <p:cNvSpPr txBox="1"/>
          <p:nvPr>
            <p:ph idx="1" type="body"/>
          </p:nvPr>
        </p:nvSpPr>
        <p:spPr>
          <a:xfrm>
            <a:off x="914400" y="5484607"/>
            <a:ext cx="8001000" cy="777240"/>
          </a:xfrm>
          <a:prstGeom prst="rect">
            <a:avLst/>
          </a:prstGeom>
          <a:solidFill>
            <a:srgbClr val="E3E5DC"/>
          </a:solidFill>
          <a:ln>
            <a:noFill/>
          </a:ln>
        </p:spPr>
        <p:txBody>
          <a:bodyPr anchorCtr="0" anchor="ctr" bIns="91425" lIns="292600" spcFirstLastPara="1" rIns="274300" wrap="square" tIns="91425">
            <a:normAutofit/>
          </a:bodyPr>
          <a:lstStyle>
            <a:lvl1pPr indent="-228600" lvl="0" marL="457200" marR="0" rtl="0" algn="l">
              <a:lnSpc>
                <a:spcPct val="100000"/>
              </a:lnSpc>
              <a:spcBef>
                <a:spcPts val="300"/>
              </a:spcBef>
              <a:spcAft>
                <a:spcPts val="0"/>
              </a:spcAft>
              <a:buClr>
                <a:schemeClr val="accent1"/>
              </a:buClr>
              <a:buSzPts val="1800"/>
              <a:buFont typeface="Noto Sans Symbols"/>
              <a:buNone/>
              <a:defRPr b="0" i="0" sz="1800" u="none" cap="none" strike="noStrike">
                <a:solidFill>
                  <a:srgbClr val="595959"/>
                </a:solidFill>
                <a:latin typeface="Century Gothic"/>
                <a:ea typeface="Century Gothic"/>
                <a:cs typeface="Century Gothic"/>
                <a:sym typeface="Century Gothic"/>
              </a:defRPr>
            </a:lvl1pPr>
            <a:lvl2pPr indent="-228600" lvl="1" marL="914400" marR="0" rtl="0" algn="l">
              <a:lnSpc>
                <a:spcPct val="100000"/>
              </a:lnSpc>
              <a:spcBef>
                <a:spcPts val="600"/>
              </a:spcBef>
              <a:spcAft>
                <a:spcPts val="0"/>
              </a:spcAft>
              <a:buClr>
                <a:srgbClr val="51640A"/>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600"/>
              </a:spcBef>
              <a:spcAft>
                <a:spcPts val="0"/>
              </a:spcAft>
              <a:buClr>
                <a:schemeClr val="accent1"/>
              </a:buClr>
              <a:buSzPts val="1600"/>
              <a:buFont typeface="Noto Sans Symbols"/>
              <a:buNone/>
              <a:defRPr b="0" i="0" sz="16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600"/>
              </a:spcBef>
              <a:spcAft>
                <a:spcPts val="0"/>
              </a:spcAft>
              <a:buClr>
                <a:srgbClr val="51640A"/>
              </a:buClr>
              <a:buSzPts val="1400"/>
              <a:buFont typeface="Noto Sans Symbols"/>
              <a:buNone/>
              <a:defRPr b="0" i="0" sz="14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600"/>
              </a:spcBef>
              <a:spcAft>
                <a:spcPts val="0"/>
              </a:spcAft>
              <a:buClr>
                <a:schemeClr val="accent1"/>
              </a:buClr>
              <a:buSzPts val="1400"/>
              <a:buFont typeface="Noto Sans Symbols"/>
              <a:buNone/>
              <a:defRPr b="0" i="0" sz="14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280"/>
              </a:spcBef>
              <a:spcAft>
                <a:spcPts val="0"/>
              </a:spcAft>
              <a:buClr>
                <a:srgbClr val="51640A"/>
              </a:buClr>
              <a:buSzPts val="1400"/>
              <a:buFont typeface="Noto Sans Symbols"/>
              <a:buNone/>
              <a:defRPr b="0" i="0" sz="14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280"/>
              </a:spcBef>
              <a:spcAft>
                <a:spcPts val="0"/>
              </a:spcAft>
              <a:buClr>
                <a:schemeClr val="accent1"/>
              </a:buClr>
              <a:buSzPts val="1400"/>
              <a:buFont typeface="Noto Sans Symbols"/>
              <a:buNone/>
              <a:defRPr b="0" i="0" sz="14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280"/>
              </a:spcBef>
              <a:spcAft>
                <a:spcPts val="0"/>
              </a:spcAft>
              <a:buClr>
                <a:srgbClr val="51640A"/>
              </a:buClr>
              <a:buSzPts val="1400"/>
              <a:buFont typeface="Noto Sans Symbols"/>
              <a:buNone/>
              <a:defRPr b="0" i="0" sz="14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280"/>
              </a:spcBef>
              <a:spcAft>
                <a:spcPts val="0"/>
              </a:spcAft>
              <a:buClr>
                <a:schemeClr val="accent1"/>
              </a:buClr>
              <a:buSzPts val="1400"/>
              <a:buFont typeface="Noto Sans Symbols"/>
              <a:buNone/>
              <a:defRPr b="0" i="0" sz="1400" u="none" cap="none" strike="noStrike">
                <a:solidFill>
                  <a:srgbClr val="888888"/>
                </a:solidFill>
                <a:latin typeface="Century Gothic"/>
                <a:ea typeface="Century Gothic"/>
                <a:cs typeface="Century Gothic"/>
                <a:sym typeface="Century Gothic"/>
              </a:defRPr>
            </a:lvl9pPr>
          </a:lstStyle>
          <a:p/>
        </p:txBody>
      </p:sp>
      <p:pic>
        <p:nvPicPr>
          <p:cNvPr id="97" name="Google Shape;97;p23"/>
          <p:cNvPicPr preferRelativeResize="0"/>
          <p:nvPr/>
        </p:nvPicPr>
        <p:blipFill rotWithShape="1">
          <a:blip r:embed="rId2">
            <a:alphaModFix/>
          </a:blip>
          <a:srcRect b="0" l="0" r="0" t="0"/>
          <a:stretch/>
        </p:blipFill>
        <p:spPr>
          <a:xfrm>
            <a:off x="7159751" y="6667"/>
            <a:ext cx="1975104" cy="426949"/>
          </a:xfrm>
          <a:prstGeom prst="roundRect">
            <a:avLst>
              <a:gd fmla="val 16667" name="adj"/>
            </a:avLst>
          </a:prstGeom>
          <a:noFill/>
          <a:ln>
            <a:noFill/>
          </a:ln>
          <a:effectLst>
            <a:outerShdw blurRad="76200" rotWithShape="0" algn="tl" dir="7800000" dist="38100">
              <a:srgbClr val="000000">
                <a:alpha val="40000"/>
              </a:srgbClr>
            </a:outerShdw>
          </a:effectLst>
        </p:spPr>
      </p:pic>
      <p:sp>
        <p:nvSpPr>
          <p:cNvPr id="98" name="Google Shape;98;p23"/>
          <p:cNvSpPr txBox="1"/>
          <p:nvPr/>
        </p:nvSpPr>
        <p:spPr>
          <a:xfrm>
            <a:off x="5244268" y="6590670"/>
            <a:ext cx="4714752" cy="2308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chemeClr val="dk1"/>
                </a:solidFill>
                <a:latin typeface="Century Gothic"/>
                <a:ea typeface="Century Gothic"/>
                <a:cs typeface="Century Gothic"/>
                <a:sym typeface="Century Gothic"/>
              </a:rPr>
              <a:t>Copyrights © 2017 Innodatatics Inc. All Rights Reserved</a:t>
            </a:r>
            <a:endParaRPr b="0" i="0" sz="900" u="none" cap="none" strike="noStrik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showMasterSp="0" type="twoObj">
  <p:cSld name="TWO_OBJECTS">
    <p:spTree>
      <p:nvGrpSpPr>
        <p:cNvPr id="99" name="Shape 99"/>
        <p:cNvGrpSpPr/>
        <p:nvPr/>
      </p:nvGrpSpPr>
      <p:grpSpPr>
        <a:xfrm>
          <a:off x="0" y="0"/>
          <a:ext cx="0" cy="0"/>
          <a:chOff x="0" y="0"/>
          <a:chExt cx="0" cy="0"/>
        </a:xfrm>
      </p:grpSpPr>
      <p:sp>
        <p:nvSpPr>
          <p:cNvPr id="100" name="Google Shape;100;p24"/>
          <p:cNvSpPr txBox="1"/>
          <p:nvPr>
            <p:ph type="title"/>
          </p:nvPr>
        </p:nvSpPr>
        <p:spPr>
          <a:xfrm>
            <a:off x="3" y="1123856"/>
            <a:ext cx="8913813" cy="9144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chemeClr val="lt1"/>
              </a:buClr>
              <a:buSzPts val="3600"/>
              <a:buFont typeface="Century Gothic"/>
              <a:buNone/>
              <a:defRPr b="0" i="0" sz="360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01" name="Google Shape;101;p24"/>
          <p:cNvSpPr txBox="1"/>
          <p:nvPr>
            <p:ph idx="1" type="body"/>
          </p:nvPr>
        </p:nvSpPr>
        <p:spPr>
          <a:xfrm>
            <a:off x="1117600" y="2595564"/>
            <a:ext cx="3566160" cy="3681412"/>
          </a:xfrm>
          <a:prstGeom prst="rect">
            <a:avLst/>
          </a:prstGeom>
          <a:noFill/>
          <a:ln>
            <a:noFill/>
          </a:ln>
        </p:spPr>
        <p:txBody>
          <a:bodyPr anchorCtr="0" anchor="t" bIns="45700" lIns="91425" spcFirstLastPara="1" rIns="91425" wrap="square" tIns="45700">
            <a:normAutofit/>
          </a:bodyPr>
          <a:lstStyle>
            <a:lvl1pPr indent="-342900" lvl="0" marL="457200" marR="0" rtl="0" algn="l">
              <a:lnSpc>
                <a:spcPct val="100000"/>
              </a:lnSpc>
              <a:spcBef>
                <a:spcPts val="20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1pPr>
            <a:lvl2pPr indent="-342900" lvl="1" marL="914400" marR="0" rtl="0" algn="l">
              <a:lnSpc>
                <a:spcPct val="100000"/>
              </a:lnSpc>
              <a:spcBef>
                <a:spcPts val="60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2pPr>
            <a:lvl3pPr indent="-342900" lvl="2" marL="1371600" marR="0" rtl="0" algn="l">
              <a:lnSpc>
                <a:spcPct val="100000"/>
              </a:lnSpc>
              <a:spcBef>
                <a:spcPts val="6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3pPr>
            <a:lvl4pPr indent="-342900" lvl="3" marL="1828800" marR="0" rtl="0" algn="l">
              <a:lnSpc>
                <a:spcPct val="100000"/>
              </a:lnSpc>
              <a:spcBef>
                <a:spcPts val="60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4pPr>
            <a:lvl5pPr indent="-342900" lvl="4" marL="2286000" marR="0" rtl="0" algn="l">
              <a:lnSpc>
                <a:spcPct val="100000"/>
              </a:lnSpc>
              <a:spcBef>
                <a:spcPts val="6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5pPr>
            <a:lvl6pPr indent="-342900" lvl="5" marL="2743200" marR="0" rtl="0" algn="l">
              <a:lnSpc>
                <a:spcPct val="100000"/>
              </a:lnSpc>
              <a:spcBef>
                <a:spcPts val="36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6pPr>
            <a:lvl7pPr indent="-342900" lvl="6" marL="3200400" marR="0" rtl="0" algn="l">
              <a:lnSpc>
                <a:spcPct val="100000"/>
              </a:lnSpc>
              <a:spcBef>
                <a:spcPts val="36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7pPr>
            <a:lvl8pPr indent="-342900" lvl="7" marL="3657600" marR="0" rtl="0" algn="l">
              <a:lnSpc>
                <a:spcPct val="100000"/>
              </a:lnSpc>
              <a:spcBef>
                <a:spcPts val="36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8pPr>
            <a:lvl9pPr indent="-342900" lvl="8" marL="4114800" marR="0" rtl="0" algn="l">
              <a:lnSpc>
                <a:spcPct val="100000"/>
              </a:lnSpc>
              <a:spcBef>
                <a:spcPts val="36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9pPr>
          </a:lstStyle>
          <a:p/>
        </p:txBody>
      </p:sp>
      <p:sp>
        <p:nvSpPr>
          <p:cNvPr id="102" name="Google Shape;102;p24"/>
          <p:cNvSpPr txBox="1"/>
          <p:nvPr>
            <p:ph idx="2" type="body"/>
          </p:nvPr>
        </p:nvSpPr>
        <p:spPr>
          <a:xfrm>
            <a:off x="5147534" y="2595564"/>
            <a:ext cx="3566160" cy="3681412"/>
          </a:xfrm>
          <a:prstGeom prst="rect">
            <a:avLst/>
          </a:prstGeom>
          <a:noFill/>
          <a:ln>
            <a:noFill/>
          </a:ln>
        </p:spPr>
        <p:txBody>
          <a:bodyPr anchorCtr="0" anchor="t" bIns="45700" lIns="91425" spcFirstLastPara="1" rIns="91425" wrap="square" tIns="45700">
            <a:normAutofit/>
          </a:bodyPr>
          <a:lstStyle>
            <a:lvl1pPr indent="-342900" lvl="0" marL="457200" marR="0" rtl="0" algn="l">
              <a:lnSpc>
                <a:spcPct val="100000"/>
              </a:lnSpc>
              <a:spcBef>
                <a:spcPts val="20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1pPr>
            <a:lvl2pPr indent="-342900" lvl="1" marL="914400" marR="0" rtl="0" algn="l">
              <a:lnSpc>
                <a:spcPct val="100000"/>
              </a:lnSpc>
              <a:spcBef>
                <a:spcPts val="60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2pPr>
            <a:lvl3pPr indent="-342900" lvl="2" marL="1371600" marR="0" rtl="0" algn="l">
              <a:lnSpc>
                <a:spcPct val="100000"/>
              </a:lnSpc>
              <a:spcBef>
                <a:spcPts val="6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3pPr>
            <a:lvl4pPr indent="-342900" lvl="3" marL="1828800" marR="0" rtl="0" algn="l">
              <a:lnSpc>
                <a:spcPct val="100000"/>
              </a:lnSpc>
              <a:spcBef>
                <a:spcPts val="60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4pPr>
            <a:lvl5pPr indent="-342900" lvl="4" marL="2286000" marR="0" rtl="0" algn="l">
              <a:lnSpc>
                <a:spcPct val="100000"/>
              </a:lnSpc>
              <a:spcBef>
                <a:spcPts val="6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5pPr>
            <a:lvl6pPr indent="-342900" lvl="5" marL="2743200" marR="0" rtl="0" algn="l">
              <a:lnSpc>
                <a:spcPct val="100000"/>
              </a:lnSpc>
              <a:spcBef>
                <a:spcPts val="36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6pPr>
            <a:lvl7pPr indent="-342900" lvl="6" marL="3200400" marR="0" rtl="0" algn="l">
              <a:lnSpc>
                <a:spcPct val="100000"/>
              </a:lnSpc>
              <a:spcBef>
                <a:spcPts val="36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7pPr>
            <a:lvl8pPr indent="-342900" lvl="7" marL="3657600" marR="0" rtl="0" algn="l">
              <a:lnSpc>
                <a:spcPct val="100000"/>
              </a:lnSpc>
              <a:spcBef>
                <a:spcPts val="36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8pPr>
            <a:lvl9pPr indent="-342900" lvl="8" marL="4114800" marR="0" rtl="0" algn="l">
              <a:lnSpc>
                <a:spcPct val="100000"/>
              </a:lnSpc>
              <a:spcBef>
                <a:spcPts val="36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9pPr>
          </a:lstStyle>
          <a:p/>
        </p:txBody>
      </p:sp>
      <p:pic>
        <p:nvPicPr>
          <p:cNvPr id="103" name="Google Shape;103;p24"/>
          <p:cNvPicPr preferRelativeResize="0"/>
          <p:nvPr/>
        </p:nvPicPr>
        <p:blipFill rotWithShape="1">
          <a:blip r:embed="rId2">
            <a:alphaModFix/>
          </a:blip>
          <a:srcRect b="0" l="0" r="0" t="0"/>
          <a:stretch/>
        </p:blipFill>
        <p:spPr>
          <a:xfrm>
            <a:off x="7168896" y="21792"/>
            <a:ext cx="1975104" cy="426949"/>
          </a:xfrm>
          <a:prstGeom prst="roundRect">
            <a:avLst>
              <a:gd fmla="val 16667" name="adj"/>
            </a:avLst>
          </a:prstGeom>
          <a:noFill/>
          <a:ln>
            <a:noFill/>
          </a:ln>
          <a:effectLst>
            <a:outerShdw blurRad="76200" rotWithShape="0" algn="tl" dir="7800000" dist="38100">
              <a:srgbClr val="000000">
                <a:alpha val="40000"/>
              </a:srgbClr>
            </a:outerShdw>
          </a:effectLst>
        </p:spPr>
      </p:pic>
      <p:sp>
        <p:nvSpPr>
          <p:cNvPr id="104" name="Google Shape;104;p24"/>
          <p:cNvSpPr txBox="1"/>
          <p:nvPr/>
        </p:nvSpPr>
        <p:spPr>
          <a:xfrm>
            <a:off x="5253412" y="6590670"/>
            <a:ext cx="4714752" cy="2308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chemeClr val="dk1"/>
                </a:solidFill>
                <a:latin typeface="Century Gothic"/>
                <a:ea typeface="Century Gothic"/>
                <a:cs typeface="Century Gothic"/>
                <a:sym typeface="Century Gothic"/>
              </a:rPr>
              <a:t>Copyrights © 2017 Innodatatics Inc. All Rights Reserved</a:t>
            </a:r>
            <a:endParaRPr b="0" i="0" sz="900" u="none" cap="none" strike="noStrik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showMasterSp="0" type="twoTxTwoObj">
  <p:cSld name="TWO_OBJECTS_WITH_TEXT">
    <p:spTree>
      <p:nvGrpSpPr>
        <p:cNvPr id="105" name="Shape 105"/>
        <p:cNvGrpSpPr/>
        <p:nvPr/>
      </p:nvGrpSpPr>
      <p:grpSpPr>
        <a:xfrm>
          <a:off x="0" y="0"/>
          <a:ext cx="0" cy="0"/>
          <a:chOff x="0" y="0"/>
          <a:chExt cx="0" cy="0"/>
        </a:xfrm>
      </p:grpSpPr>
      <p:sp>
        <p:nvSpPr>
          <p:cNvPr id="106" name="Google Shape;106;p25"/>
          <p:cNvSpPr txBox="1"/>
          <p:nvPr>
            <p:ph type="title"/>
          </p:nvPr>
        </p:nvSpPr>
        <p:spPr>
          <a:xfrm>
            <a:off x="3" y="1123856"/>
            <a:ext cx="8913813" cy="9144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chemeClr val="lt1"/>
              </a:buClr>
              <a:buSzPts val="3600"/>
              <a:buFont typeface="Century Gothic"/>
              <a:buNone/>
              <a:defRPr b="0" i="0" sz="360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07" name="Google Shape;107;p25"/>
          <p:cNvSpPr txBox="1"/>
          <p:nvPr>
            <p:ph idx="1" type="body"/>
          </p:nvPr>
        </p:nvSpPr>
        <p:spPr>
          <a:xfrm>
            <a:off x="1120588" y="2017714"/>
            <a:ext cx="3566160" cy="877886"/>
          </a:xfrm>
          <a:prstGeom prst="rect">
            <a:avLst/>
          </a:prstGeom>
          <a:noFill/>
          <a:ln>
            <a:noFill/>
          </a:ln>
        </p:spPr>
        <p:txBody>
          <a:bodyPr anchorCtr="0" anchor="b" bIns="45700" lIns="91425" spcFirstLastPara="1" rIns="91425" wrap="square" tIns="45700">
            <a:noAutofit/>
          </a:bodyPr>
          <a:lstStyle>
            <a:lvl1pPr indent="-228600" lvl="0" marL="457200" marR="0" rtl="0" algn="l">
              <a:lnSpc>
                <a:spcPct val="100000"/>
              </a:lnSpc>
              <a:spcBef>
                <a:spcPts val="2000"/>
              </a:spcBef>
              <a:spcAft>
                <a:spcPts val="0"/>
              </a:spcAft>
              <a:buClr>
                <a:schemeClr val="accent1"/>
              </a:buClr>
              <a:buSzPts val="2400"/>
              <a:buFont typeface="Noto Sans Symbols"/>
              <a:buNone/>
              <a:defRPr b="0" i="0" sz="2400" u="none" cap="none" strike="noStrike">
                <a:solidFill>
                  <a:srgbClr val="595959"/>
                </a:solidFill>
                <a:latin typeface="Century Gothic"/>
                <a:ea typeface="Century Gothic"/>
                <a:cs typeface="Century Gothic"/>
                <a:sym typeface="Century Gothic"/>
              </a:defRPr>
            </a:lvl1pPr>
            <a:lvl2pPr indent="-228600" lvl="1" marL="914400" marR="0" rtl="0" algn="l">
              <a:lnSpc>
                <a:spcPct val="100000"/>
              </a:lnSpc>
              <a:spcBef>
                <a:spcPts val="600"/>
              </a:spcBef>
              <a:spcAft>
                <a:spcPts val="0"/>
              </a:spcAft>
              <a:buClr>
                <a:srgbClr val="51640A"/>
              </a:buClr>
              <a:buSzPts val="2000"/>
              <a:buFont typeface="Noto Sans Symbols"/>
              <a:buNone/>
              <a:defRPr b="1" i="0" sz="2000" u="none" cap="none" strike="noStrike">
                <a:solidFill>
                  <a:srgbClr val="595959"/>
                </a:solidFill>
                <a:latin typeface="Century Gothic"/>
                <a:ea typeface="Century Gothic"/>
                <a:cs typeface="Century Gothic"/>
                <a:sym typeface="Century Gothic"/>
              </a:defRPr>
            </a:lvl2pPr>
            <a:lvl3pPr indent="-228600" lvl="2" marL="1371600" marR="0" rtl="0" algn="l">
              <a:lnSpc>
                <a:spcPct val="100000"/>
              </a:lnSpc>
              <a:spcBef>
                <a:spcPts val="600"/>
              </a:spcBef>
              <a:spcAft>
                <a:spcPts val="0"/>
              </a:spcAft>
              <a:buClr>
                <a:schemeClr val="accent1"/>
              </a:buClr>
              <a:buSzPts val="1800"/>
              <a:buFont typeface="Noto Sans Symbols"/>
              <a:buNone/>
              <a:defRPr b="1" i="0" sz="1800" u="none" cap="none" strike="noStrike">
                <a:solidFill>
                  <a:srgbClr val="595959"/>
                </a:solidFill>
                <a:latin typeface="Century Gothic"/>
                <a:ea typeface="Century Gothic"/>
                <a:cs typeface="Century Gothic"/>
                <a:sym typeface="Century Gothic"/>
              </a:defRPr>
            </a:lvl3pPr>
            <a:lvl4pPr indent="-228600" lvl="3" marL="1828800" marR="0" rtl="0" algn="l">
              <a:lnSpc>
                <a:spcPct val="100000"/>
              </a:lnSpc>
              <a:spcBef>
                <a:spcPts val="600"/>
              </a:spcBef>
              <a:spcAft>
                <a:spcPts val="0"/>
              </a:spcAft>
              <a:buClr>
                <a:srgbClr val="51640A"/>
              </a:buClr>
              <a:buSzPts val="1600"/>
              <a:buFont typeface="Noto Sans Symbols"/>
              <a:buNone/>
              <a:defRPr b="1" i="0" sz="1600" u="none" cap="none" strike="noStrike">
                <a:solidFill>
                  <a:srgbClr val="595959"/>
                </a:solidFill>
                <a:latin typeface="Century Gothic"/>
                <a:ea typeface="Century Gothic"/>
                <a:cs typeface="Century Gothic"/>
                <a:sym typeface="Century Gothic"/>
              </a:defRPr>
            </a:lvl4pPr>
            <a:lvl5pPr indent="-228600" lvl="4" marL="2286000" marR="0" rtl="0" algn="l">
              <a:lnSpc>
                <a:spcPct val="100000"/>
              </a:lnSpc>
              <a:spcBef>
                <a:spcPts val="600"/>
              </a:spcBef>
              <a:spcAft>
                <a:spcPts val="0"/>
              </a:spcAft>
              <a:buClr>
                <a:schemeClr val="accent1"/>
              </a:buClr>
              <a:buSzPts val="1600"/>
              <a:buFont typeface="Noto Sans Symbols"/>
              <a:buNone/>
              <a:defRPr b="1" i="0" sz="1600" u="none" cap="none" strike="noStrike">
                <a:solidFill>
                  <a:srgbClr val="595959"/>
                </a:solidFill>
                <a:latin typeface="Century Gothic"/>
                <a:ea typeface="Century Gothic"/>
                <a:cs typeface="Century Gothic"/>
                <a:sym typeface="Century Gothic"/>
              </a:defRPr>
            </a:lvl5pPr>
            <a:lvl6pPr indent="-228600" lvl="5" marL="2743200" marR="0" rtl="0" algn="l">
              <a:lnSpc>
                <a:spcPct val="100000"/>
              </a:lnSpc>
              <a:spcBef>
                <a:spcPts val="320"/>
              </a:spcBef>
              <a:spcAft>
                <a:spcPts val="0"/>
              </a:spcAft>
              <a:buClr>
                <a:srgbClr val="51640A"/>
              </a:buClr>
              <a:buSzPts val="1600"/>
              <a:buFont typeface="Noto Sans Symbols"/>
              <a:buNone/>
              <a:defRPr b="1" i="0" sz="1600" u="none" cap="none" strike="noStrike">
                <a:solidFill>
                  <a:srgbClr val="595959"/>
                </a:solidFill>
                <a:latin typeface="Century Gothic"/>
                <a:ea typeface="Century Gothic"/>
                <a:cs typeface="Century Gothic"/>
                <a:sym typeface="Century Gothic"/>
              </a:defRPr>
            </a:lvl6pPr>
            <a:lvl7pPr indent="-228600" lvl="6" marL="3200400" marR="0" rtl="0" algn="l">
              <a:lnSpc>
                <a:spcPct val="100000"/>
              </a:lnSpc>
              <a:spcBef>
                <a:spcPts val="320"/>
              </a:spcBef>
              <a:spcAft>
                <a:spcPts val="0"/>
              </a:spcAft>
              <a:buClr>
                <a:schemeClr val="accent1"/>
              </a:buClr>
              <a:buSzPts val="1600"/>
              <a:buFont typeface="Noto Sans Symbols"/>
              <a:buNone/>
              <a:defRPr b="1" i="0" sz="1600" u="none" cap="none" strike="noStrike">
                <a:solidFill>
                  <a:srgbClr val="595959"/>
                </a:solidFill>
                <a:latin typeface="Century Gothic"/>
                <a:ea typeface="Century Gothic"/>
                <a:cs typeface="Century Gothic"/>
                <a:sym typeface="Century Gothic"/>
              </a:defRPr>
            </a:lvl7pPr>
            <a:lvl8pPr indent="-228600" lvl="7" marL="3657600" marR="0" rtl="0" algn="l">
              <a:lnSpc>
                <a:spcPct val="100000"/>
              </a:lnSpc>
              <a:spcBef>
                <a:spcPts val="320"/>
              </a:spcBef>
              <a:spcAft>
                <a:spcPts val="0"/>
              </a:spcAft>
              <a:buClr>
                <a:srgbClr val="51640A"/>
              </a:buClr>
              <a:buSzPts val="1600"/>
              <a:buFont typeface="Noto Sans Symbols"/>
              <a:buNone/>
              <a:defRPr b="1" i="0" sz="1600" u="none" cap="none" strike="noStrike">
                <a:solidFill>
                  <a:srgbClr val="595959"/>
                </a:solidFill>
                <a:latin typeface="Century Gothic"/>
                <a:ea typeface="Century Gothic"/>
                <a:cs typeface="Century Gothic"/>
                <a:sym typeface="Century Gothic"/>
              </a:defRPr>
            </a:lvl8pPr>
            <a:lvl9pPr indent="-228600" lvl="8" marL="4114800" marR="0" rtl="0" algn="l">
              <a:lnSpc>
                <a:spcPct val="100000"/>
              </a:lnSpc>
              <a:spcBef>
                <a:spcPts val="320"/>
              </a:spcBef>
              <a:spcAft>
                <a:spcPts val="0"/>
              </a:spcAft>
              <a:buClr>
                <a:schemeClr val="accent1"/>
              </a:buClr>
              <a:buSzPts val="1600"/>
              <a:buFont typeface="Noto Sans Symbols"/>
              <a:buNone/>
              <a:defRPr b="1" i="0" sz="1600" u="none" cap="none" strike="noStrike">
                <a:solidFill>
                  <a:srgbClr val="595959"/>
                </a:solidFill>
                <a:latin typeface="Century Gothic"/>
                <a:ea typeface="Century Gothic"/>
                <a:cs typeface="Century Gothic"/>
                <a:sym typeface="Century Gothic"/>
              </a:defRPr>
            </a:lvl9pPr>
          </a:lstStyle>
          <a:p/>
        </p:txBody>
      </p:sp>
      <p:sp>
        <p:nvSpPr>
          <p:cNvPr id="108" name="Google Shape;108;p25"/>
          <p:cNvSpPr txBox="1"/>
          <p:nvPr>
            <p:ph idx="2" type="body"/>
          </p:nvPr>
        </p:nvSpPr>
        <p:spPr>
          <a:xfrm>
            <a:off x="1120588" y="3065931"/>
            <a:ext cx="3566160" cy="3211046"/>
          </a:xfrm>
          <a:prstGeom prst="rect">
            <a:avLst/>
          </a:prstGeom>
          <a:noFill/>
          <a:ln>
            <a:noFill/>
          </a:ln>
        </p:spPr>
        <p:txBody>
          <a:bodyPr anchorCtr="0" anchor="t" bIns="45700" lIns="91425" spcFirstLastPara="1" rIns="91425" wrap="square" tIns="45700">
            <a:normAutofit/>
          </a:bodyPr>
          <a:lstStyle>
            <a:lvl1pPr indent="-342900" lvl="0" marL="457200" marR="0" rtl="0" algn="l">
              <a:lnSpc>
                <a:spcPct val="100000"/>
              </a:lnSpc>
              <a:spcBef>
                <a:spcPts val="20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1pPr>
            <a:lvl2pPr indent="-342900" lvl="1" marL="914400" marR="0" rtl="0" algn="l">
              <a:lnSpc>
                <a:spcPct val="100000"/>
              </a:lnSpc>
              <a:spcBef>
                <a:spcPts val="60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2pPr>
            <a:lvl3pPr indent="-342900" lvl="2" marL="1371600" marR="0" rtl="0" algn="l">
              <a:lnSpc>
                <a:spcPct val="100000"/>
              </a:lnSpc>
              <a:spcBef>
                <a:spcPts val="6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3pPr>
            <a:lvl4pPr indent="-342900" lvl="3" marL="1828800" marR="0" rtl="0" algn="l">
              <a:lnSpc>
                <a:spcPct val="100000"/>
              </a:lnSpc>
              <a:spcBef>
                <a:spcPts val="60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4pPr>
            <a:lvl5pPr indent="-342900" lvl="4" marL="2286000" marR="0" rtl="0" algn="l">
              <a:lnSpc>
                <a:spcPct val="100000"/>
              </a:lnSpc>
              <a:spcBef>
                <a:spcPts val="6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5pPr>
            <a:lvl6pPr indent="-330200" lvl="5" marL="2743200" marR="0" rtl="0" algn="l">
              <a:lnSpc>
                <a:spcPct val="100000"/>
              </a:lnSpc>
              <a:spcBef>
                <a:spcPts val="320"/>
              </a:spcBef>
              <a:spcAft>
                <a:spcPts val="0"/>
              </a:spcAft>
              <a:buClr>
                <a:srgbClr val="51640A"/>
              </a:buClr>
              <a:buSzPts val="1600"/>
              <a:buFont typeface="Noto Sans Symbols"/>
              <a:buChar char="🞑"/>
              <a:defRPr b="0" i="0" sz="1600" u="none" cap="none" strike="noStrike">
                <a:solidFill>
                  <a:srgbClr val="595959"/>
                </a:solidFill>
                <a:latin typeface="Century Gothic"/>
                <a:ea typeface="Century Gothic"/>
                <a:cs typeface="Century Gothic"/>
                <a:sym typeface="Century Gothic"/>
              </a:defRPr>
            </a:lvl6pPr>
            <a:lvl7pPr indent="-330200" lvl="6" marL="3200400" marR="0" rtl="0" algn="l">
              <a:lnSpc>
                <a:spcPct val="100000"/>
              </a:lnSpc>
              <a:spcBef>
                <a:spcPts val="320"/>
              </a:spcBef>
              <a:spcAft>
                <a:spcPts val="0"/>
              </a:spcAft>
              <a:buClr>
                <a:schemeClr val="accent1"/>
              </a:buClr>
              <a:buSzPts val="1600"/>
              <a:buFont typeface="Noto Sans Symbols"/>
              <a:buChar char="🞑"/>
              <a:defRPr b="0" i="0" sz="1600" u="none" cap="none" strike="noStrike">
                <a:solidFill>
                  <a:srgbClr val="595959"/>
                </a:solidFill>
                <a:latin typeface="Century Gothic"/>
                <a:ea typeface="Century Gothic"/>
                <a:cs typeface="Century Gothic"/>
                <a:sym typeface="Century Gothic"/>
              </a:defRPr>
            </a:lvl7pPr>
            <a:lvl8pPr indent="-330200" lvl="7" marL="3657600" marR="0" rtl="0" algn="l">
              <a:lnSpc>
                <a:spcPct val="100000"/>
              </a:lnSpc>
              <a:spcBef>
                <a:spcPts val="320"/>
              </a:spcBef>
              <a:spcAft>
                <a:spcPts val="0"/>
              </a:spcAft>
              <a:buClr>
                <a:srgbClr val="51640A"/>
              </a:buClr>
              <a:buSzPts val="1600"/>
              <a:buFont typeface="Noto Sans Symbols"/>
              <a:buChar char="🞑"/>
              <a:defRPr b="0" i="0" sz="1600" u="none" cap="none" strike="noStrike">
                <a:solidFill>
                  <a:srgbClr val="595959"/>
                </a:solidFill>
                <a:latin typeface="Century Gothic"/>
                <a:ea typeface="Century Gothic"/>
                <a:cs typeface="Century Gothic"/>
                <a:sym typeface="Century Gothic"/>
              </a:defRPr>
            </a:lvl8pPr>
            <a:lvl9pPr indent="-330200" lvl="8" marL="4114800" marR="0" rtl="0" algn="l">
              <a:lnSpc>
                <a:spcPct val="100000"/>
              </a:lnSpc>
              <a:spcBef>
                <a:spcPts val="320"/>
              </a:spcBef>
              <a:spcAft>
                <a:spcPts val="0"/>
              </a:spcAft>
              <a:buClr>
                <a:schemeClr val="accent1"/>
              </a:buClr>
              <a:buSzPts val="1600"/>
              <a:buFont typeface="Noto Sans Symbols"/>
              <a:buChar char="🞑"/>
              <a:defRPr b="0" i="0" sz="1600" u="none" cap="none" strike="noStrike">
                <a:solidFill>
                  <a:srgbClr val="595959"/>
                </a:solidFill>
                <a:latin typeface="Century Gothic"/>
                <a:ea typeface="Century Gothic"/>
                <a:cs typeface="Century Gothic"/>
                <a:sym typeface="Century Gothic"/>
              </a:defRPr>
            </a:lvl9pPr>
          </a:lstStyle>
          <a:p/>
        </p:txBody>
      </p:sp>
      <p:sp>
        <p:nvSpPr>
          <p:cNvPr id="109" name="Google Shape;109;p25"/>
          <p:cNvSpPr txBox="1"/>
          <p:nvPr>
            <p:ph idx="3" type="body"/>
          </p:nvPr>
        </p:nvSpPr>
        <p:spPr>
          <a:xfrm>
            <a:off x="5147534" y="2017714"/>
            <a:ext cx="3566160" cy="877886"/>
          </a:xfrm>
          <a:prstGeom prst="rect">
            <a:avLst/>
          </a:prstGeom>
          <a:noFill/>
          <a:ln>
            <a:noFill/>
          </a:ln>
        </p:spPr>
        <p:txBody>
          <a:bodyPr anchorCtr="0" anchor="b" bIns="45700" lIns="91425" spcFirstLastPara="1" rIns="91425" wrap="square" tIns="45700">
            <a:noAutofit/>
          </a:bodyPr>
          <a:lstStyle>
            <a:lvl1pPr indent="-228600" lvl="0" marL="457200" marR="0" rtl="0" algn="l">
              <a:lnSpc>
                <a:spcPct val="100000"/>
              </a:lnSpc>
              <a:spcBef>
                <a:spcPts val="2000"/>
              </a:spcBef>
              <a:spcAft>
                <a:spcPts val="0"/>
              </a:spcAft>
              <a:buClr>
                <a:schemeClr val="accent1"/>
              </a:buClr>
              <a:buSzPts val="2400"/>
              <a:buFont typeface="Noto Sans Symbols"/>
              <a:buNone/>
              <a:defRPr b="0" i="0" sz="2400" u="none" cap="none" strike="noStrike">
                <a:solidFill>
                  <a:srgbClr val="595959"/>
                </a:solidFill>
                <a:latin typeface="Century Gothic"/>
                <a:ea typeface="Century Gothic"/>
                <a:cs typeface="Century Gothic"/>
                <a:sym typeface="Century Gothic"/>
              </a:defRPr>
            </a:lvl1pPr>
            <a:lvl2pPr indent="-228600" lvl="1" marL="914400" marR="0" rtl="0" algn="l">
              <a:lnSpc>
                <a:spcPct val="100000"/>
              </a:lnSpc>
              <a:spcBef>
                <a:spcPts val="600"/>
              </a:spcBef>
              <a:spcAft>
                <a:spcPts val="0"/>
              </a:spcAft>
              <a:buClr>
                <a:srgbClr val="51640A"/>
              </a:buClr>
              <a:buSzPts val="2000"/>
              <a:buFont typeface="Noto Sans Symbols"/>
              <a:buNone/>
              <a:defRPr b="1" i="0" sz="2000" u="none" cap="none" strike="noStrike">
                <a:solidFill>
                  <a:srgbClr val="595959"/>
                </a:solidFill>
                <a:latin typeface="Century Gothic"/>
                <a:ea typeface="Century Gothic"/>
                <a:cs typeface="Century Gothic"/>
                <a:sym typeface="Century Gothic"/>
              </a:defRPr>
            </a:lvl2pPr>
            <a:lvl3pPr indent="-228600" lvl="2" marL="1371600" marR="0" rtl="0" algn="l">
              <a:lnSpc>
                <a:spcPct val="100000"/>
              </a:lnSpc>
              <a:spcBef>
                <a:spcPts val="600"/>
              </a:spcBef>
              <a:spcAft>
                <a:spcPts val="0"/>
              </a:spcAft>
              <a:buClr>
                <a:schemeClr val="accent1"/>
              </a:buClr>
              <a:buSzPts val="1800"/>
              <a:buFont typeface="Noto Sans Symbols"/>
              <a:buNone/>
              <a:defRPr b="1" i="0" sz="1800" u="none" cap="none" strike="noStrike">
                <a:solidFill>
                  <a:srgbClr val="595959"/>
                </a:solidFill>
                <a:latin typeface="Century Gothic"/>
                <a:ea typeface="Century Gothic"/>
                <a:cs typeface="Century Gothic"/>
                <a:sym typeface="Century Gothic"/>
              </a:defRPr>
            </a:lvl3pPr>
            <a:lvl4pPr indent="-228600" lvl="3" marL="1828800" marR="0" rtl="0" algn="l">
              <a:lnSpc>
                <a:spcPct val="100000"/>
              </a:lnSpc>
              <a:spcBef>
                <a:spcPts val="600"/>
              </a:spcBef>
              <a:spcAft>
                <a:spcPts val="0"/>
              </a:spcAft>
              <a:buClr>
                <a:srgbClr val="51640A"/>
              </a:buClr>
              <a:buSzPts val="1600"/>
              <a:buFont typeface="Noto Sans Symbols"/>
              <a:buNone/>
              <a:defRPr b="1" i="0" sz="1600" u="none" cap="none" strike="noStrike">
                <a:solidFill>
                  <a:srgbClr val="595959"/>
                </a:solidFill>
                <a:latin typeface="Century Gothic"/>
                <a:ea typeface="Century Gothic"/>
                <a:cs typeface="Century Gothic"/>
                <a:sym typeface="Century Gothic"/>
              </a:defRPr>
            </a:lvl4pPr>
            <a:lvl5pPr indent="-228600" lvl="4" marL="2286000" marR="0" rtl="0" algn="l">
              <a:lnSpc>
                <a:spcPct val="100000"/>
              </a:lnSpc>
              <a:spcBef>
                <a:spcPts val="600"/>
              </a:spcBef>
              <a:spcAft>
                <a:spcPts val="0"/>
              </a:spcAft>
              <a:buClr>
                <a:schemeClr val="accent1"/>
              </a:buClr>
              <a:buSzPts val="1600"/>
              <a:buFont typeface="Noto Sans Symbols"/>
              <a:buNone/>
              <a:defRPr b="1" i="0" sz="1600" u="none" cap="none" strike="noStrike">
                <a:solidFill>
                  <a:srgbClr val="595959"/>
                </a:solidFill>
                <a:latin typeface="Century Gothic"/>
                <a:ea typeface="Century Gothic"/>
                <a:cs typeface="Century Gothic"/>
                <a:sym typeface="Century Gothic"/>
              </a:defRPr>
            </a:lvl5pPr>
            <a:lvl6pPr indent="-228600" lvl="5" marL="2743200" marR="0" rtl="0" algn="l">
              <a:lnSpc>
                <a:spcPct val="100000"/>
              </a:lnSpc>
              <a:spcBef>
                <a:spcPts val="320"/>
              </a:spcBef>
              <a:spcAft>
                <a:spcPts val="0"/>
              </a:spcAft>
              <a:buClr>
                <a:srgbClr val="51640A"/>
              </a:buClr>
              <a:buSzPts val="1600"/>
              <a:buFont typeface="Noto Sans Symbols"/>
              <a:buNone/>
              <a:defRPr b="1" i="0" sz="1600" u="none" cap="none" strike="noStrike">
                <a:solidFill>
                  <a:srgbClr val="595959"/>
                </a:solidFill>
                <a:latin typeface="Century Gothic"/>
                <a:ea typeface="Century Gothic"/>
                <a:cs typeface="Century Gothic"/>
                <a:sym typeface="Century Gothic"/>
              </a:defRPr>
            </a:lvl6pPr>
            <a:lvl7pPr indent="-228600" lvl="6" marL="3200400" marR="0" rtl="0" algn="l">
              <a:lnSpc>
                <a:spcPct val="100000"/>
              </a:lnSpc>
              <a:spcBef>
                <a:spcPts val="320"/>
              </a:spcBef>
              <a:spcAft>
                <a:spcPts val="0"/>
              </a:spcAft>
              <a:buClr>
                <a:schemeClr val="accent1"/>
              </a:buClr>
              <a:buSzPts val="1600"/>
              <a:buFont typeface="Noto Sans Symbols"/>
              <a:buNone/>
              <a:defRPr b="1" i="0" sz="1600" u="none" cap="none" strike="noStrike">
                <a:solidFill>
                  <a:srgbClr val="595959"/>
                </a:solidFill>
                <a:latin typeface="Century Gothic"/>
                <a:ea typeface="Century Gothic"/>
                <a:cs typeface="Century Gothic"/>
                <a:sym typeface="Century Gothic"/>
              </a:defRPr>
            </a:lvl7pPr>
            <a:lvl8pPr indent="-228600" lvl="7" marL="3657600" marR="0" rtl="0" algn="l">
              <a:lnSpc>
                <a:spcPct val="100000"/>
              </a:lnSpc>
              <a:spcBef>
                <a:spcPts val="320"/>
              </a:spcBef>
              <a:spcAft>
                <a:spcPts val="0"/>
              </a:spcAft>
              <a:buClr>
                <a:srgbClr val="51640A"/>
              </a:buClr>
              <a:buSzPts val="1600"/>
              <a:buFont typeface="Noto Sans Symbols"/>
              <a:buNone/>
              <a:defRPr b="1" i="0" sz="1600" u="none" cap="none" strike="noStrike">
                <a:solidFill>
                  <a:srgbClr val="595959"/>
                </a:solidFill>
                <a:latin typeface="Century Gothic"/>
                <a:ea typeface="Century Gothic"/>
                <a:cs typeface="Century Gothic"/>
                <a:sym typeface="Century Gothic"/>
              </a:defRPr>
            </a:lvl8pPr>
            <a:lvl9pPr indent="-228600" lvl="8" marL="4114800" marR="0" rtl="0" algn="l">
              <a:lnSpc>
                <a:spcPct val="100000"/>
              </a:lnSpc>
              <a:spcBef>
                <a:spcPts val="320"/>
              </a:spcBef>
              <a:spcAft>
                <a:spcPts val="0"/>
              </a:spcAft>
              <a:buClr>
                <a:schemeClr val="accent1"/>
              </a:buClr>
              <a:buSzPts val="1600"/>
              <a:buFont typeface="Noto Sans Symbols"/>
              <a:buNone/>
              <a:defRPr b="1" i="0" sz="1600" u="none" cap="none" strike="noStrike">
                <a:solidFill>
                  <a:srgbClr val="595959"/>
                </a:solidFill>
                <a:latin typeface="Century Gothic"/>
                <a:ea typeface="Century Gothic"/>
                <a:cs typeface="Century Gothic"/>
                <a:sym typeface="Century Gothic"/>
              </a:defRPr>
            </a:lvl9pPr>
          </a:lstStyle>
          <a:p/>
        </p:txBody>
      </p:sp>
      <p:sp>
        <p:nvSpPr>
          <p:cNvPr id="110" name="Google Shape;110;p25"/>
          <p:cNvSpPr txBox="1"/>
          <p:nvPr>
            <p:ph idx="4" type="body"/>
          </p:nvPr>
        </p:nvSpPr>
        <p:spPr>
          <a:xfrm>
            <a:off x="5147534" y="3065931"/>
            <a:ext cx="3566160" cy="3211046"/>
          </a:xfrm>
          <a:prstGeom prst="rect">
            <a:avLst/>
          </a:prstGeom>
          <a:noFill/>
          <a:ln>
            <a:noFill/>
          </a:ln>
        </p:spPr>
        <p:txBody>
          <a:bodyPr anchorCtr="0" anchor="t" bIns="45700" lIns="91425" spcFirstLastPara="1" rIns="91425" wrap="square" tIns="45700">
            <a:normAutofit/>
          </a:bodyPr>
          <a:lstStyle>
            <a:lvl1pPr indent="-342900" lvl="0" marL="457200" marR="0" rtl="0" algn="l">
              <a:lnSpc>
                <a:spcPct val="100000"/>
              </a:lnSpc>
              <a:spcBef>
                <a:spcPts val="20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1pPr>
            <a:lvl2pPr indent="-342900" lvl="1" marL="914400" marR="0" rtl="0" algn="l">
              <a:lnSpc>
                <a:spcPct val="100000"/>
              </a:lnSpc>
              <a:spcBef>
                <a:spcPts val="60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2pPr>
            <a:lvl3pPr indent="-342900" lvl="2" marL="1371600" marR="0" rtl="0" algn="l">
              <a:lnSpc>
                <a:spcPct val="100000"/>
              </a:lnSpc>
              <a:spcBef>
                <a:spcPts val="6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3pPr>
            <a:lvl4pPr indent="-342900" lvl="3" marL="1828800" marR="0" rtl="0" algn="l">
              <a:lnSpc>
                <a:spcPct val="100000"/>
              </a:lnSpc>
              <a:spcBef>
                <a:spcPts val="60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4pPr>
            <a:lvl5pPr indent="-342900" lvl="4" marL="2286000" marR="0" rtl="0" algn="l">
              <a:lnSpc>
                <a:spcPct val="100000"/>
              </a:lnSpc>
              <a:spcBef>
                <a:spcPts val="6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5pPr>
            <a:lvl6pPr indent="-330200" lvl="5" marL="2743200" marR="0" rtl="0" algn="l">
              <a:lnSpc>
                <a:spcPct val="100000"/>
              </a:lnSpc>
              <a:spcBef>
                <a:spcPts val="320"/>
              </a:spcBef>
              <a:spcAft>
                <a:spcPts val="0"/>
              </a:spcAft>
              <a:buClr>
                <a:srgbClr val="51640A"/>
              </a:buClr>
              <a:buSzPts val="1600"/>
              <a:buFont typeface="Noto Sans Symbols"/>
              <a:buChar char="🞑"/>
              <a:defRPr b="0" i="0" sz="1600" u="none" cap="none" strike="noStrike">
                <a:solidFill>
                  <a:srgbClr val="595959"/>
                </a:solidFill>
                <a:latin typeface="Century Gothic"/>
                <a:ea typeface="Century Gothic"/>
                <a:cs typeface="Century Gothic"/>
                <a:sym typeface="Century Gothic"/>
              </a:defRPr>
            </a:lvl6pPr>
            <a:lvl7pPr indent="-330200" lvl="6" marL="3200400" marR="0" rtl="0" algn="l">
              <a:lnSpc>
                <a:spcPct val="100000"/>
              </a:lnSpc>
              <a:spcBef>
                <a:spcPts val="320"/>
              </a:spcBef>
              <a:spcAft>
                <a:spcPts val="0"/>
              </a:spcAft>
              <a:buClr>
                <a:schemeClr val="accent1"/>
              </a:buClr>
              <a:buSzPts val="1600"/>
              <a:buFont typeface="Noto Sans Symbols"/>
              <a:buChar char="🞑"/>
              <a:defRPr b="0" i="0" sz="1600" u="none" cap="none" strike="noStrike">
                <a:solidFill>
                  <a:srgbClr val="595959"/>
                </a:solidFill>
                <a:latin typeface="Century Gothic"/>
                <a:ea typeface="Century Gothic"/>
                <a:cs typeface="Century Gothic"/>
                <a:sym typeface="Century Gothic"/>
              </a:defRPr>
            </a:lvl7pPr>
            <a:lvl8pPr indent="-330200" lvl="7" marL="3657600" marR="0" rtl="0" algn="l">
              <a:lnSpc>
                <a:spcPct val="100000"/>
              </a:lnSpc>
              <a:spcBef>
                <a:spcPts val="320"/>
              </a:spcBef>
              <a:spcAft>
                <a:spcPts val="0"/>
              </a:spcAft>
              <a:buClr>
                <a:srgbClr val="51640A"/>
              </a:buClr>
              <a:buSzPts val="1600"/>
              <a:buFont typeface="Noto Sans Symbols"/>
              <a:buChar char="🞑"/>
              <a:defRPr b="0" i="0" sz="1600" u="none" cap="none" strike="noStrike">
                <a:solidFill>
                  <a:srgbClr val="595959"/>
                </a:solidFill>
                <a:latin typeface="Century Gothic"/>
                <a:ea typeface="Century Gothic"/>
                <a:cs typeface="Century Gothic"/>
                <a:sym typeface="Century Gothic"/>
              </a:defRPr>
            </a:lvl8pPr>
            <a:lvl9pPr indent="-330200" lvl="8" marL="4114800" marR="0" rtl="0" algn="l">
              <a:lnSpc>
                <a:spcPct val="100000"/>
              </a:lnSpc>
              <a:spcBef>
                <a:spcPts val="320"/>
              </a:spcBef>
              <a:spcAft>
                <a:spcPts val="0"/>
              </a:spcAft>
              <a:buClr>
                <a:schemeClr val="accent1"/>
              </a:buClr>
              <a:buSzPts val="1600"/>
              <a:buFont typeface="Noto Sans Symbols"/>
              <a:buChar char="🞑"/>
              <a:defRPr b="0" i="0" sz="1600" u="none" cap="none" strike="noStrike">
                <a:solidFill>
                  <a:srgbClr val="595959"/>
                </a:solidFill>
                <a:latin typeface="Century Gothic"/>
                <a:ea typeface="Century Gothic"/>
                <a:cs typeface="Century Gothic"/>
                <a:sym typeface="Century Gothic"/>
              </a:defRPr>
            </a:lvl9pPr>
          </a:lstStyle>
          <a:p/>
        </p:txBody>
      </p:sp>
      <p:cxnSp>
        <p:nvCxnSpPr>
          <p:cNvPr id="111" name="Google Shape;111;p25"/>
          <p:cNvCxnSpPr/>
          <p:nvPr/>
        </p:nvCxnSpPr>
        <p:spPr>
          <a:xfrm>
            <a:off x="1212028" y="2904567"/>
            <a:ext cx="3383280" cy="1588"/>
          </a:xfrm>
          <a:prstGeom prst="straightConnector1">
            <a:avLst/>
          </a:prstGeom>
          <a:noFill/>
          <a:ln cap="flat" cmpd="sng" w="38100">
            <a:solidFill>
              <a:srgbClr val="D5D9CC"/>
            </a:solidFill>
            <a:prstDash val="solid"/>
            <a:round/>
            <a:headEnd len="sm" w="sm" type="none"/>
            <a:tailEnd len="sm" w="sm" type="none"/>
          </a:ln>
        </p:spPr>
      </p:cxnSp>
      <p:cxnSp>
        <p:nvCxnSpPr>
          <p:cNvPr id="112" name="Google Shape;112;p25"/>
          <p:cNvCxnSpPr/>
          <p:nvPr/>
        </p:nvCxnSpPr>
        <p:spPr>
          <a:xfrm>
            <a:off x="5238974" y="2904567"/>
            <a:ext cx="3383280" cy="1588"/>
          </a:xfrm>
          <a:prstGeom prst="straightConnector1">
            <a:avLst/>
          </a:prstGeom>
          <a:noFill/>
          <a:ln cap="flat" cmpd="sng" w="38100">
            <a:solidFill>
              <a:srgbClr val="D5D9CC"/>
            </a:solidFill>
            <a:prstDash val="solid"/>
            <a:round/>
            <a:headEnd len="sm" w="sm" type="none"/>
            <a:tailEnd len="sm" w="sm" type="none"/>
          </a:ln>
        </p:spPr>
      </p:cxnSp>
      <p:cxnSp>
        <p:nvCxnSpPr>
          <p:cNvPr id="113" name="Google Shape;113;p25"/>
          <p:cNvCxnSpPr/>
          <p:nvPr/>
        </p:nvCxnSpPr>
        <p:spPr>
          <a:xfrm>
            <a:off x="1212028" y="2904567"/>
            <a:ext cx="3383280" cy="1588"/>
          </a:xfrm>
          <a:prstGeom prst="straightConnector1">
            <a:avLst/>
          </a:prstGeom>
          <a:noFill/>
          <a:ln cap="flat" cmpd="sng" w="38100">
            <a:solidFill>
              <a:srgbClr val="D5D9CC"/>
            </a:solidFill>
            <a:prstDash val="solid"/>
            <a:round/>
            <a:headEnd len="sm" w="sm" type="none"/>
            <a:tailEnd len="sm" w="sm" type="none"/>
          </a:ln>
        </p:spPr>
      </p:cxnSp>
      <p:cxnSp>
        <p:nvCxnSpPr>
          <p:cNvPr id="114" name="Google Shape;114;p25"/>
          <p:cNvCxnSpPr/>
          <p:nvPr/>
        </p:nvCxnSpPr>
        <p:spPr>
          <a:xfrm>
            <a:off x="5238974" y="2904567"/>
            <a:ext cx="3383280" cy="1588"/>
          </a:xfrm>
          <a:prstGeom prst="straightConnector1">
            <a:avLst/>
          </a:prstGeom>
          <a:noFill/>
          <a:ln cap="flat" cmpd="sng" w="38100">
            <a:solidFill>
              <a:srgbClr val="D5D9CC"/>
            </a:solidFill>
            <a:prstDash val="solid"/>
            <a:round/>
            <a:headEnd len="sm" w="sm" type="none"/>
            <a:tailEnd len="sm" w="sm" type="none"/>
          </a:ln>
        </p:spPr>
      </p:cxnSp>
      <p:cxnSp>
        <p:nvCxnSpPr>
          <p:cNvPr id="115" name="Google Shape;115;p25"/>
          <p:cNvCxnSpPr/>
          <p:nvPr/>
        </p:nvCxnSpPr>
        <p:spPr>
          <a:xfrm>
            <a:off x="1212028" y="2904567"/>
            <a:ext cx="3383280" cy="1588"/>
          </a:xfrm>
          <a:prstGeom prst="straightConnector1">
            <a:avLst/>
          </a:prstGeom>
          <a:noFill/>
          <a:ln cap="flat" cmpd="sng" w="38100">
            <a:solidFill>
              <a:srgbClr val="D5D9CC"/>
            </a:solidFill>
            <a:prstDash val="solid"/>
            <a:round/>
            <a:headEnd len="sm" w="sm" type="none"/>
            <a:tailEnd len="sm" w="sm" type="none"/>
          </a:ln>
        </p:spPr>
      </p:cxnSp>
      <p:cxnSp>
        <p:nvCxnSpPr>
          <p:cNvPr id="116" name="Google Shape;116;p25"/>
          <p:cNvCxnSpPr/>
          <p:nvPr/>
        </p:nvCxnSpPr>
        <p:spPr>
          <a:xfrm>
            <a:off x="5238974" y="2904567"/>
            <a:ext cx="3383280" cy="1588"/>
          </a:xfrm>
          <a:prstGeom prst="straightConnector1">
            <a:avLst/>
          </a:prstGeom>
          <a:noFill/>
          <a:ln cap="flat" cmpd="sng" w="38100">
            <a:solidFill>
              <a:srgbClr val="D5D9CC"/>
            </a:solidFill>
            <a:prstDash val="solid"/>
            <a:round/>
            <a:headEnd len="sm" w="sm" type="none"/>
            <a:tailEnd len="sm" w="sm" type="none"/>
          </a:ln>
        </p:spPr>
      </p:cxnSp>
      <p:pic>
        <p:nvPicPr>
          <p:cNvPr id="117" name="Google Shape;117;p25"/>
          <p:cNvPicPr preferRelativeResize="0"/>
          <p:nvPr/>
        </p:nvPicPr>
        <p:blipFill rotWithShape="1">
          <a:blip r:embed="rId2">
            <a:alphaModFix/>
          </a:blip>
          <a:srcRect b="0" l="0" r="0" t="0"/>
          <a:stretch/>
        </p:blipFill>
        <p:spPr>
          <a:xfrm>
            <a:off x="7168896" y="12648"/>
            <a:ext cx="1975104" cy="426949"/>
          </a:xfrm>
          <a:prstGeom prst="roundRect">
            <a:avLst>
              <a:gd fmla="val 16667" name="adj"/>
            </a:avLst>
          </a:prstGeom>
          <a:noFill/>
          <a:ln>
            <a:noFill/>
          </a:ln>
          <a:effectLst>
            <a:outerShdw blurRad="76200" rotWithShape="0" algn="tl" dir="7800000" dist="38100">
              <a:srgbClr val="000000">
                <a:alpha val="40000"/>
              </a:srgbClr>
            </a:outerShdw>
          </a:effectLst>
        </p:spPr>
      </p:pic>
      <p:sp>
        <p:nvSpPr>
          <p:cNvPr id="118" name="Google Shape;118;p25"/>
          <p:cNvSpPr txBox="1"/>
          <p:nvPr/>
        </p:nvSpPr>
        <p:spPr>
          <a:xfrm>
            <a:off x="5244268" y="6590670"/>
            <a:ext cx="4714752" cy="2308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chemeClr val="dk1"/>
                </a:solidFill>
                <a:latin typeface="Century Gothic"/>
                <a:ea typeface="Century Gothic"/>
                <a:cs typeface="Century Gothic"/>
                <a:sym typeface="Century Gothic"/>
              </a:rPr>
              <a:t>Copyrights © 2017 Innodatatics Inc. All Rights Reserved</a:t>
            </a:r>
            <a:endParaRPr b="0" i="0" sz="900" u="none" cap="none" strike="noStrik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showMasterSp="0" type="titleOnly">
  <p:cSld name="TITLE_ONLY">
    <p:spTree>
      <p:nvGrpSpPr>
        <p:cNvPr id="119" name="Shape 119"/>
        <p:cNvGrpSpPr/>
        <p:nvPr/>
      </p:nvGrpSpPr>
      <p:grpSpPr>
        <a:xfrm>
          <a:off x="0" y="0"/>
          <a:ext cx="0" cy="0"/>
          <a:chOff x="0" y="0"/>
          <a:chExt cx="0" cy="0"/>
        </a:xfrm>
      </p:grpSpPr>
      <p:sp>
        <p:nvSpPr>
          <p:cNvPr id="120" name="Google Shape;120;p26"/>
          <p:cNvSpPr txBox="1"/>
          <p:nvPr>
            <p:ph type="title"/>
          </p:nvPr>
        </p:nvSpPr>
        <p:spPr>
          <a:xfrm>
            <a:off x="3" y="1123856"/>
            <a:ext cx="8913813" cy="9144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chemeClr val="lt1"/>
              </a:buClr>
              <a:buSzPts val="3600"/>
              <a:buFont typeface="Century Gothic"/>
              <a:buNone/>
              <a:defRPr b="0" i="0" sz="360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pic>
        <p:nvPicPr>
          <p:cNvPr id="121" name="Google Shape;121;p26"/>
          <p:cNvPicPr preferRelativeResize="0"/>
          <p:nvPr/>
        </p:nvPicPr>
        <p:blipFill rotWithShape="1">
          <a:blip r:embed="rId2">
            <a:alphaModFix/>
          </a:blip>
          <a:srcRect b="0" l="0" r="0" t="0"/>
          <a:stretch/>
        </p:blipFill>
        <p:spPr>
          <a:xfrm>
            <a:off x="7168896" y="12648"/>
            <a:ext cx="1975104" cy="426949"/>
          </a:xfrm>
          <a:prstGeom prst="roundRect">
            <a:avLst>
              <a:gd fmla="val 16667" name="adj"/>
            </a:avLst>
          </a:prstGeom>
          <a:noFill/>
          <a:ln>
            <a:noFill/>
          </a:ln>
          <a:effectLst>
            <a:outerShdw blurRad="76200" rotWithShape="0" algn="tl" dir="7800000" dist="38100">
              <a:srgbClr val="000000">
                <a:alpha val="40000"/>
              </a:srgbClr>
            </a:outerShdw>
          </a:effectLst>
        </p:spPr>
      </p:pic>
      <p:sp>
        <p:nvSpPr>
          <p:cNvPr id="122" name="Google Shape;122;p26"/>
          <p:cNvSpPr txBox="1"/>
          <p:nvPr/>
        </p:nvSpPr>
        <p:spPr>
          <a:xfrm>
            <a:off x="5244268" y="6590670"/>
            <a:ext cx="4714752" cy="2308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chemeClr val="dk1"/>
                </a:solidFill>
                <a:latin typeface="Century Gothic"/>
                <a:ea typeface="Century Gothic"/>
                <a:cs typeface="Century Gothic"/>
                <a:sym typeface="Century Gothic"/>
              </a:rPr>
              <a:t>Copyrights © 2017 Innodatatics Inc. All Rights Reserved</a:t>
            </a:r>
            <a:endParaRPr b="0" i="0" sz="900" u="none" cap="none" strike="noStrik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123" name="Shape 123"/>
        <p:cNvGrpSpPr/>
        <p:nvPr/>
      </p:nvGrpSpPr>
      <p:grpSpPr>
        <a:xfrm>
          <a:off x="0" y="0"/>
          <a:ext cx="0" cy="0"/>
          <a:chOff x="0" y="0"/>
          <a:chExt cx="0" cy="0"/>
        </a:xfrm>
      </p:grpSpPr>
      <p:sp>
        <p:nvSpPr>
          <p:cNvPr id="124" name="Google Shape;124;p28"/>
          <p:cNvSpPr txBox="1"/>
          <p:nvPr>
            <p:ph type="title"/>
          </p:nvPr>
        </p:nvSpPr>
        <p:spPr>
          <a:xfrm>
            <a:off x="0" y="1124712"/>
            <a:ext cx="8915400" cy="914400"/>
          </a:xfrm>
          <a:prstGeom prst="rect">
            <a:avLst/>
          </a:prstGeom>
          <a:solidFill>
            <a:schemeClr val="dk2"/>
          </a:solidFill>
          <a:ln>
            <a:noFill/>
          </a:ln>
        </p:spPr>
        <p:txBody>
          <a:bodyPr anchorCtr="0" anchor="ctr" bIns="45700" lIns="1188700" spcFirstLastPara="1" rIns="274300" wrap="square" tIns="45700">
            <a:normAutofit/>
          </a:bodyPr>
          <a:lstStyle>
            <a:lvl1pPr lvl="0" marR="0" rtl="0" algn="l">
              <a:lnSpc>
                <a:spcPct val="100000"/>
              </a:lnSpc>
              <a:spcBef>
                <a:spcPts val="0"/>
              </a:spcBef>
              <a:spcAft>
                <a:spcPts val="0"/>
              </a:spcAft>
              <a:buClr>
                <a:schemeClr val="lt1"/>
              </a:buClr>
              <a:buSzPts val="3600"/>
              <a:buFont typeface="Century Gothic"/>
              <a:buNone/>
              <a:defRPr b="0" i="0" sz="360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25" name="Google Shape;125;p28"/>
          <p:cNvSpPr txBox="1"/>
          <p:nvPr>
            <p:ph idx="1" type="body"/>
          </p:nvPr>
        </p:nvSpPr>
        <p:spPr>
          <a:xfrm>
            <a:off x="5147534" y="2590803"/>
            <a:ext cx="3566160" cy="3686174"/>
          </a:xfrm>
          <a:prstGeom prst="rect">
            <a:avLst/>
          </a:prstGeom>
          <a:noFill/>
          <a:ln>
            <a:noFill/>
          </a:ln>
        </p:spPr>
        <p:txBody>
          <a:bodyPr anchorCtr="0" anchor="t" bIns="45700" lIns="91425" spcFirstLastPara="1" rIns="91425" wrap="square" tIns="45700">
            <a:noAutofit/>
          </a:bodyPr>
          <a:lstStyle>
            <a:lvl1pPr indent="-342900" lvl="0" marL="457200" marR="0" rtl="0" algn="l">
              <a:lnSpc>
                <a:spcPct val="100000"/>
              </a:lnSpc>
              <a:spcBef>
                <a:spcPts val="20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1pPr>
            <a:lvl2pPr indent="-342900" lvl="1" marL="914400" marR="0" rtl="0" algn="l">
              <a:lnSpc>
                <a:spcPct val="100000"/>
              </a:lnSpc>
              <a:spcBef>
                <a:spcPts val="60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2pPr>
            <a:lvl3pPr indent="-342900" lvl="2" marL="1371600" marR="0" rtl="0" algn="l">
              <a:lnSpc>
                <a:spcPct val="100000"/>
              </a:lnSpc>
              <a:spcBef>
                <a:spcPts val="6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3pPr>
            <a:lvl4pPr indent="-342900" lvl="3" marL="1828800" marR="0" rtl="0" algn="l">
              <a:lnSpc>
                <a:spcPct val="100000"/>
              </a:lnSpc>
              <a:spcBef>
                <a:spcPts val="60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4pPr>
            <a:lvl5pPr indent="-342900" lvl="4" marL="2286000" marR="0" rtl="0" algn="l">
              <a:lnSpc>
                <a:spcPct val="100000"/>
              </a:lnSpc>
              <a:spcBef>
                <a:spcPts val="6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5pPr>
            <a:lvl6pPr indent="-355600" lvl="5" marL="2743200" marR="0" rtl="0" algn="l">
              <a:lnSpc>
                <a:spcPct val="100000"/>
              </a:lnSpc>
              <a:spcBef>
                <a:spcPts val="400"/>
              </a:spcBef>
              <a:spcAft>
                <a:spcPts val="0"/>
              </a:spcAft>
              <a:buClr>
                <a:srgbClr val="51640A"/>
              </a:buClr>
              <a:buSzPts val="2000"/>
              <a:buFont typeface="Noto Sans Symbols"/>
              <a:buChar char="🞑"/>
              <a:defRPr b="0" i="0" sz="2000" u="none" cap="none" strike="noStrike">
                <a:solidFill>
                  <a:srgbClr val="595959"/>
                </a:solidFill>
                <a:latin typeface="Century Gothic"/>
                <a:ea typeface="Century Gothic"/>
                <a:cs typeface="Century Gothic"/>
                <a:sym typeface="Century Gothic"/>
              </a:defRPr>
            </a:lvl6pPr>
            <a:lvl7pPr indent="-355600" lvl="6" marL="3200400" marR="0" rtl="0" algn="l">
              <a:lnSpc>
                <a:spcPct val="100000"/>
              </a:lnSpc>
              <a:spcBef>
                <a:spcPts val="400"/>
              </a:spcBef>
              <a:spcAft>
                <a:spcPts val="0"/>
              </a:spcAft>
              <a:buClr>
                <a:schemeClr val="accent1"/>
              </a:buClr>
              <a:buSzPts val="2000"/>
              <a:buFont typeface="Noto Sans Symbols"/>
              <a:buChar char="🞑"/>
              <a:defRPr b="0" i="0" sz="2000" u="none" cap="none" strike="noStrike">
                <a:solidFill>
                  <a:srgbClr val="595959"/>
                </a:solidFill>
                <a:latin typeface="Century Gothic"/>
                <a:ea typeface="Century Gothic"/>
                <a:cs typeface="Century Gothic"/>
                <a:sym typeface="Century Gothic"/>
              </a:defRPr>
            </a:lvl7pPr>
            <a:lvl8pPr indent="-355600" lvl="7" marL="3657600" marR="0" rtl="0" algn="l">
              <a:lnSpc>
                <a:spcPct val="100000"/>
              </a:lnSpc>
              <a:spcBef>
                <a:spcPts val="400"/>
              </a:spcBef>
              <a:spcAft>
                <a:spcPts val="0"/>
              </a:spcAft>
              <a:buClr>
                <a:srgbClr val="51640A"/>
              </a:buClr>
              <a:buSzPts val="2000"/>
              <a:buFont typeface="Noto Sans Symbols"/>
              <a:buChar char="🞑"/>
              <a:defRPr b="0" i="0" sz="2000" u="none" cap="none" strike="noStrike">
                <a:solidFill>
                  <a:srgbClr val="595959"/>
                </a:solidFill>
                <a:latin typeface="Century Gothic"/>
                <a:ea typeface="Century Gothic"/>
                <a:cs typeface="Century Gothic"/>
                <a:sym typeface="Century Gothic"/>
              </a:defRPr>
            </a:lvl8pPr>
            <a:lvl9pPr indent="-355600" lvl="8" marL="4114800" marR="0" rtl="0" algn="l">
              <a:lnSpc>
                <a:spcPct val="100000"/>
              </a:lnSpc>
              <a:spcBef>
                <a:spcPts val="400"/>
              </a:spcBef>
              <a:spcAft>
                <a:spcPts val="0"/>
              </a:spcAft>
              <a:buClr>
                <a:schemeClr val="accent1"/>
              </a:buClr>
              <a:buSzPts val="2000"/>
              <a:buFont typeface="Noto Sans Symbols"/>
              <a:buChar char="🞑"/>
              <a:defRPr b="0" i="0" sz="2000" u="none" cap="none" strike="noStrike">
                <a:solidFill>
                  <a:srgbClr val="595959"/>
                </a:solidFill>
                <a:latin typeface="Century Gothic"/>
                <a:ea typeface="Century Gothic"/>
                <a:cs typeface="Century Gothic"/>
                <a:sym typeface="Century Gothic"/>
              </a:defRPr>
            </a:lvl9pPr>
          </a:lstStyle>
          <a:p/>
        </p:txBody>
      </p:sp>
      <p:sp>
        <p:nvSpPr>
          <p:cNvPr id="126" name="Google Shape;126;p28"/>
          <p:cNvSpPr txBox="1"/>
          <p:nvPr>
            <p:ph idx="2" type="body"/>
          </p:nvPr>
        </p:nvSpPr>
        <p:spPr>
          <a:xfrm>
            <a:off x="900952" y="2039111"/>
            <a:ext cx="3566160" cy="4224528"/>
          </a:xfrm>
          <a:prstGeom prst="rect">
            <a:avLst/>
          </a:prstGeom>
          <a:solidFill>
            <a:srgbClr val="E3E5DC"/>
          </a:solidFill>
          <a:ln>
            <a:noFill/>
          </a:ln>
        </p:spPr>
        <p:txBody>
          <a:bodyPr anchorCtr="0" anchor="t" bIns="274300" lIns="292600" spcFirstLastPara="1" rIns="274300" wrap="square" tIns="274300">
            <a:normAutofit/>
          </a:bodyPr>
          <a:lstStyle>
            <a:lvl1pPr indent="-228600" lvl="0" marL="457200" marR="0" rtl="0" algn="l">
              <a:lnSpc>
                <a:spcPct val="100000"/>
              </a:lnSpc>
              <a:spcBef>
                <a:spcPts val="2000"/>
              </a:spcBef>
              <a:spcAft>
                <a:spcPts val="0"/>
              </a:spcAft>
              <a:buClr>
                <a:schemeClr val="accent1"/>
              </a:buClr>
              <a:buSzPts val="1800"/>
              <a:buFont typeface="Noto Sans Symbols"/>
              <a:buNone/>
              <a:defRPr b="0" i="0" sz="1800" u="none" cap="none" strike="noStrike">
                <a:solidFill>
                  <a:srgbClr val="595959"/>
                </a:solidFill>
                <a:latin typeface="Century Gothic"/>
                <a:ea typeface="Century Gothic"/>
                <a:cs typeface="Century Gothic"/>
                <a:sym typeface="Century Gothic"/>
              </a:defRPr>
            </a:lvl1pPr>
            <a:lvl2pPr indent="-228600" lvl="1" marL="914400" marR="0" rtl="0" algn="l">
              <a:lnSpc>
                <a:spcPct val="100000"/>
              </a:lnSpc>
              <a:spcBef>
                <a:spcPts val="600"/>
              </a:spcBef>
              <a:spcAft>
                <a:spcPts val="0"/>
              </a:spcAft>
              <a:buClr>
                <a:srgbClr val="51640A"/>
              </a:buClr>
              <a:buSzPts val="1200"/>
              <a:buFont typeface="Noto Sans Symbols"/>
              <a:buNone/>
              <a:defRPr b="0" i="0" sz="1200" u="none" cap="none" strike="noStrike">
                <a:solidFill>
                  <a:srgbClr val="595959"/>
                </a:solidFill>
                <a:latin typeface="Century Gothic"/>
                <a:ea typeface="Century Gothic"/>
                <a:cs typeface="Century Gothic"/>
                <a:sym typeface="Century Gothic"/>
              </a:defRPr>
            </a:lvl2pPr>
            <a:lvl3pPr indent="-228600" lvl="2" marL="1371600" marR="0" rtl="0" algn="l">
              <a:lnSpc>
                <a:spcPct val="100000"/>
              </a:lnSpc>
              <a:spcBef>
                <a:spcPts val="600"/>
              </a:spcBef>
              <a:spcAft>
                <a:spcPts val="0"/>
              </a:spcAft>
              <a:buClr>
                <a:schemeClr val="accent1"/>
              </a:buClr>
              <a:buSzPts val="1000"/>
              <a:buFont typeface="Noto Sans Symbols"/>
              <a:buNone/>
              <a:defRPr b="0" i="0" sz="1000" u="none" cap="none" strike="noStrike">
                <a:solidFill>
                  <a:srgbClr val="595959"/>
                </a:solidFill>
                <a:latin typeface="Century Gothic"/>
                <a:ea typeface="Century Gothic"/>
                <a:cs typeface="Century Gothic"/>
                <a:sym typeface="Century Gothic"/>
              </a:defRPr>
            </a:lvl3pPr>
            <a:lvl4pPr indent="-228600" lvl="3" marL="1828800" marR="0" rtl="0" algn="l">
              <a:lnSpc>
                <a:spcPct val="100000"/>
              </a:lnSpc>
              <a:spcBef>
                <a:spcPts val="600"/>
              </a:spcBef>
              <a:spcAft>
                <a:spcPts val="0"/>
              </a:spcAft>
              <a:buClr>
                <a:srgbClr val="51640A"/>
              </a:buClr>
              <a:buSzPts val="900"/>
              <a:buFont typeface="Noto Sans Symbols"/>
              <a:buNone/>
              <a:defRPr b="0" i="0" sz="900" u="none" cap="none" strike="noStrike">
                <a:solidFill>
                  <a:srgbClr val="595959"/>
                </a:solidFill>
                <a:latin typeface="Century Gothic"/>
                <a:ea typeface="Century Gothic"/>
                <a:cs typeface="Century Gothic"/>
                <a:sym typeface="Century Gothic"/>
              </a:defRPr>
            </a:lvl4pPr>
            <a:lvl5pPr indent="-228600" lvl="4" marL="2286000" marR="0" rtl="0" algn="l">
              <a:lnSpc>
                <a:spcPct val="100000"/>
              </a:lnSpc>
              <a:spcBef>
                <a:spcPts val="600"/>
              </a:spcBef>
              <a:spcAft>
                <a:spcPts val="0"/>
              </a:spcAft>
              <a:buClr>
                <a:schemeClr val="accent1"/>
              </a:buClr>
              <a:buSzPts val="900"/>
              <a:buFont typeface="Noto Sans Symbols"/>
              <a:buNone/>
              <a:defRPr b="0" i="0" sz="900" u="none" cap="none" strike="noStrike">
                <a:solidFill>
                  <a:srgbClr val="595959"/>
                </a:solidFill>
                <a:latin typeface="Century Gothic"/>
                <a:ea typeface="Century Gothic"/>
                <a:cs typeface="Century Gothic"/>
                <a:sym typeface="Century Gothic"/>
              </a:defRPr>
            </a:lvl5pPr>
            <a:lvl6pPr indent="-228600" lvl="5" marL="2743200" marR="0" rtl="0" algn="l">
              <a:lnSpc>
                <a:spcPct val="100000"/>
              </a:lnSpc>
              <a:spcBef>
                <a:spcPts val="180"/>
              </a:spcBef>
              <a:spcAft>
                <a:spcPts val="0"/>
              </a:spcAft>
              <a:buClr>
                <a:srgbClr val="51640A"/>
              </a:buClr>
              <a:buSzPts val="900"/>
              <a:buFont typeface="Noto Sans Symbols"/>
              <a:buNone/>
              <a:defRPr b="0" i="0" sz="900" u="none" cap="none" strike="noStrike">
                <a:solidFill>
                  <a:srgbClr val="595959"/>
                </a:solidFill>
                <a:latin typeface="Century Gothic"/>
                <a:ea typeface="Century Gothic"/>
                <a:cs typeface="Century Gothic"/>
                <a:sym typeface="Century Gothic"/>
              </a:defRPr>
            </a:lvl6pPr>
            <a:lvl7pPr indent="-228600" lvl="6" marL="3200400" marR="0" rtl="0" algn="l">
              <a:lnSpc>
                <a:spcPct val="100000"/>
              </a:lnSpc>
              <a:spcBef>
                <a:spcPts val="180"/>
              </a:spcBef>
              <a:spcAft>
                <a:spcPts val="0"/>
              </a:spcAft>
              <a:buClr>
                <a:schemeClr val="accent1"/>
              </a:buClr>
              <a:buSzPts val="900"/>
              <a:buFont typeface="Noto Sans Symbols"/>
              <a:buNone/>
              <a:defRPr b="0" i="0" sz="900" u="none" cap="none" strike="noStrike">
                <a:solidFill>
                  <a:srgbClr val="595959"/>
                </a:solidFill>
                <a:latin typeface="Century Gothic"/>
                <a:ea typeface="Century Gothic"/>
                <a:cs typeface="Century Gothic"/>
                <a:sym typeface="Century Gothic"/>
              </a:defRPr>
            </a:lvl7pPr>
            <a:lvl8pPr indent="-228600" lvl="7" marL="3657600" marR="0" rtl="0" algn="l">
              <a:lnSpc>
                <a:spcPct val="100000"/>
              </a:lnSpc>
              <a:spcBef>
                <a:spcPts val="180"/>
              </a:spcBef>
              <a:spcAft>
                <a:spcPts val="0"/>
              </a:spcAft>
              <a:buClr>
                <a:srgbClr val="51640A"/>
              </a:buClr>
              <a:buSzPts val="900"/>
              <a:buFont typeface="Noto Sans Symbols"/>
              <a:buNone/>
              <a:defRPr b="0" i="0" sz="900" u="none" cap="none" strike="noStrike">
                <a:solidFill>
                  <a:srgbClr val="595959"/>
                </a:solidFill>
                <a:latin typeface="Century Gothic"/>
                <a:ea typeface="Century Gothic"/>
                <a:cs typeface="Century Gothic"/>
                <a:sym typeface="Century Gothic"/>
              </a:defRPr>
            </a:lvl8pPr>
            <a:lvl9pPr indent="-228600" lvl="8" marL="4114800" marR="0" rtl="0" algn="l">
              <a:lnSpc>
                <a:spcPct val="100000"/>
              </a:lnSpc>
              <a:spcBef>
                <a:spcPts val="180"/>
              </a:spcBef>
              <a:spcAft>
                <a:spcPts val="0"/>
              </a:spcAft>
              <a:buClr>
                <a:schemeClr val="accent1"/>
              </a:buClr>
              <a:buSzPts val="900"/>
              <a:buFont typeface="Noto Sans Symbols"/>
              <a:buNone/>
              <a:defRPr b="0" i="0" sz="900" u="none" cap="none" strike="noStrike">
                <a:solidFill>
                  <a:srgbClr val="595959"/>
                </a:solidFill>
                <a:latin typeface="Century Gothic"/>
                <a:ea typeface="Century Gothic"/>
                <a:cs typeface="Century Gothic"/>
                <a:sym typeface="Century Gothic"/>
              </a:defRPr>
            </a:lvl9pPr>
          </a:lstStyle>
          <a:p/>
        </p:txBody>
      </p:sp>
      <p:pic>
        <p:nvPicPr>
          <p:cNvPr id="127" name="Google Shape;127;p28"/>
          <p:cNvPicPr preferRelativeResize="0"/>
          <p:nvPr/>
        </p:nvPicPr>
        <p:blipFill rotWithShape="1">
          <a:blip r:embed="rId2">
            <a:alphaModFix/>
          </a:blip>
          <a:srcRect b="0" l="0" r="0" t="0"/>
          <a:stretch/>
        </p:blipFill>
        <p:spPr>
          <a:xfrm>
            <a:off x="7168896" y="9144"/>
            <a:ext cx="1975104" cy="426949"/>
          </a:xfrm>
          <a:prstGeom prst="roundRect">
            <a:avLst>
              <a:gd fmla="val 16667" name="adj"/>
            </a:avLst>
          </a:prstGeom>
          <a:noFill/>
          <a:ln>
            <a:noFill/>
          </a:ln>
          <a:effectLst>
            <a:outerShdw blurRad="76200" rotWithShape="0" algn="tl" dir="7800000" dist="38100">
              <a:srgbClr val="000000">
                <a:alpha val="40000"/>
              </a:srgbClr>
            </a:outerShdw>
          </a:effectLst>
        </p:spPr>
      </p:pic>
      <p:sp>
        <p:nvSpPr>
          <p:cNvPr id="128" name="Google Shape;128;p28"/>
          <p:cNvSpPr txBox="1"/>
          <p:nvPr/>
        </p:nvSpPr>
        <p:spPr>
          <a:xfrm>
            <a:off x="5253412" y="6590670"/>
            <a:ext cx="4714752" cy="2308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chemeClr val="dk1"/>
                </a:solidFill>
                <a:latin typeface="Century Gothic"/>
                <a:ea typeface="Century Gothic"/>
                <a:cs typeface="Century Gothic"/>
                <a:sym typeface="Century Gothic"/>
              </a:rPr>
              <a:t>Copyrights © 2017 Innodatatics Inc. All Rights Reserved</a:t>
            </a:r>
            <a:endParaRPr b="0" i="0" sz="900" u="none" cap="none" strike="noStrik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129" name="Shape 129"/>
        <p:cNvGrpSpPr/>
        <p:nvPr/>
      </p:nvGrpSpPr>
      <p:grpSpPr>
        <a:xfrm>
          <a:off x="0" y="0"/>
          <a:ext cx="0" cy="0"/>
          <a:chOff x="0" y="0"/>
          <a:chExt cx="0" cy="0"/>
        </a:xfrm>
      </p:grpSpPr>
      <p:sp>
        <p:nvSpPr>
          <p:cNvPr id="130" name="Google Shape;130;p29"/>
          <p:cNvSpPr txBox="1"/>
          <p:nvPr>
            <p:ph type="title"/>
          </p:nvPr>
        </p:nvSpPr>
        <p:spPr>
          <a:xfrm>
            <a:off x="0" y="1124712"/>
            <a:ext cx="8915400" cy="914400"/>
          </a:xfrm>
          <a:prstGeom prst="rect">
            <a:avLst/>
          </a:prstGeom>
          <a:solidFill>
            <a:schemeClr val="dk2"/>
          </a:solidFill>
          <a:ln>
            <a:noFill/>
          </a:ln>
        </p:spPr>
        <p:txBody>
          <a:bodyPr anchorCtr="0" anchor="ctr" bIns="45700" lIns="1188700" spcFirstLastPara="1" rIns="274300" wrap="square" tIns="45700">
            <a:normAutofit/>
          </a:bodyPr>
          <a:lstStyle>
            <a:lvl1pPr lvl="0" marR="0" rtl="0" algn="l">
              <a:lnSpc>
                <a:spcPct val="100000"/>
              </a:lnSpc>
              <a:spcBef>
                <a:spcPts val="0"/>
              </a:spcBef>
              <a:spcAft>
                <a:spcPts val="0"/>
              </a:spcAft>
              <a:buClr>
                <a:schemeClr val="lt1"/>
              </a:buClr>
              <a:buSzPts val="3600"/>
              <a:buFont typeface="Century Gothic"/>
              <a:buNone/>
              <a:defRPr b="0" i="0" sz="360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31" name="Google Shape;131;p29"/>
          <p:cNvSpPr/>
          <p:nvPr>
            <p:ph idx="2" type="pic"/>
          </p:nvPr>
        </p:nvSpPr>
        <p:spPr>
          <a:xfrm>
            <a:off x="5487990" y="2048256"/>
            <a:ext cx="3427413" cy="4206240"/>
          </a:xfrm>
          <a:prstGeom prst="rect">
            <a:avLst/>
          </a:prstGeom>
          <a:noFill/>
          <a:ln>
            <a:noFill/>
          </a:ln>
        </p:spPr>
      </p:sp>
      <p:sp>
        <p:nvSpPr>
          <p:cNvPr id="132" name="Google Shape;132;p29"/>
          <p:cNvSpPr txBox="1"/>
          <p:nvPr>
            <p:ph idx="1" type="body"/>
          </p:nvPr>
        </p:nvSpPr>
        <p:spPr>
          <a:xfrm>
            <a:off x="914400" y="2039112"/>
            <a:ext cx="4572000" cy="4224528"/>
          </a:xfrm>
          <a:prstGeom prst="rect">
            <a:avLst/>
          </a:prstGeom>
          <a:solidFill>
            <a:srgbClr val="E3E5DC"/>
          </a:solidFill>
          <a:ln>
            <a:noFill/>
          </a:ln>
        </p:spPr>
        <p:txBody>
          <a:bodyPr anchorCtr="0" anchor="t" bIns="274300" lIns="292600" spcFirstLastPara="1" rIns="274300" wrap="square" tIns="274300">
            <a:normAutofit/>
          </a:bodyPr>
          <a:lstStyle>
            <a:lvl1pPr indent="-228600" lvl="0" marL="457200" marR="0" rtl="0" algn="l">
              <a:lnSpc>
                <a:spcPct val="100000"/>
              </a:lnSpc>
              <a:spcBef>
                <a:spcPts val="2000"/>
              </a:spcBef>
              <a:spcAft>
                <a:spcPts val="0"/>
              </a:spcAft>
              <a:buClr>
                <a:schemeClr val="accent1"/>
              </a:buClr>
              <a:buSzPts val="1800"/>
              <a:buFont typeface="Noto Sans Symbols"/>
              <a:buNone/>
              <a:defRPr b="0" i="0" sz="1800" u="none" cap="none" strike="noStrike">
                <a:solidFill>
                  <a:srgbClr val="595959"/>
                </a:solidFill>
                <a:latin typeface="Century Gothic"/>
                <a:ea typeface="Century Gothic"/>
                <a:cs typeface="Century Gothic"/>
                <a:sym typeface="Century Gothic"/>
              </a:defRPr>
            </a:lvl1pPr>
            <a:lvl2pPr indent="-228600" lvl="1" marL="914400" marR="0" rtl="0" algn="l">
              <a:lnSpc>
                <a:spcPct val="100000"/>
              </a:lnSpc>
              <a:spcBef>
                <a:spcPts val="600"/>
              </a:spcBef>
              <a:spcAft>
                <a:spcPts val="0"/>
              </a:spcAft>
              <a:buClr>
                <a:srgbClr val="51640A"/>
              </a:buClr>
              <a:buSzPts val="1200"/>
              <a:buFont typeface="Noto Sans Symbols"/>
              <a:buNone/>
              <a:defRPr b="0" i="0" sz="1200" u="none" cap="none" strike="noStrike">
                <a:solidFill>
                  <a:srgbClr val="595959"/>
                </a:solidFill>
                <a:latin typeface="Century Gothic"/>
                <a:ea typeface="Century Gothic"/>
                <a:cs typeface="Century Gothic"/>
                <a:sym typeface="Century Gothic"/>
              </a:defRPr>
            </a:lvl2pPr>
            <a:lvl3pPr indent="-228600" lvl="2" marL="1371600" marR="0" rtl="0" algn="l">
              <a:lnSpc>
                <a:spcPct val="100000"/>
              </a:lnSpc>
              <a:spcBef>
                <a:spcPts val="600"/>
              </a:spcBef>
              <a:spcAft>
                <a:spcPts val="0"/>
              </a:spcAft>
              <a:buClr>
                <a:schemeClr val="accent1"/>
              </a:buClr>
              <a:buSzPts val="1000"/>
              <a:buFont typeface="Noto Sans Symbols"/>
              <a:buNone/>
              <a:defRPr b="0" i="0" sz="1000" u="none" cap="none" strike="noStrike">
                <a:solidFill>
                  <a:srgbClr val="595959"/>
                </a:solidFill>
                <a:latin typeface="Century Gothic"/>
                <a:ea typeface="Century Gothic"/>
                <a:cs typeface="Century Gothic"/>
                <a:sym typeface="Century Gothic"/>
              </a:defRPr>
            </a:lvl3pPr>
            <a:lvl4pPr indent="-228600" lvl="3" marL="1828800" marR="0" rtl="0" algn="l">
              <a:lnSpc>
                <a:spcPct val="100000"/>
              </a:lnSpc>
              <a:spcBef>
                <a:spcPts val="600"/>
              </a:spcBef>
              <a:spcAft>
                <a:spcPts val="0"/>
              </a:spcAft>
              <a:buClr>
                <a:srgbClr val="51640A"/>
              </a:buClr>
              <a:buSzPts val="900"/>
              <a:buFont typeface="Noto Sans Symbols"/>
              <a:buNone/>
              <a:defRPr b="0" i="0" sz="900" u="none" cap="none" strike="noStrike">
                <a:solidFill>
                  <a:srgbClr val="595959"/>
                </a:solidFill>
                <a:latin typeface="Century Gothic"/>
                <a:ea typeface="Century Gothic"/>
                <a:cs typeface="Century Gothic"/>
                <a:sym typeface="Century Gothic"/>
              </a:defRPr>
            </a:lvl4pPr>
            <a:lvl5pPr indent="-228600" lvl="4" marL="2286000" marR="0" rtl="0" algn="l">
              <a:lnSpc>
                <a:spcPct val="100000"/>
              </a:lnSpc>
              <a:spcBef>
                <a:spcPts val="600"/>
              </a:spcBef>
              <a:spcAft>
                <a:spcPts val="0"/>
              </a:spcAft>
              <a:buClr>
                <a:schemeClr val="accent1"/>
              </a:buClr>
              <a:buSzPts val="900"/>
              <a:buFont typeface="Noto Sans Symbols"/>
              <a:buNone/>
              <a:defRPr b="0" i="0" sz="900" u="none" cap="none" strike="noStrike">
                <a:solidFill>
                  <a:srgbClr val="595959"/>
                </a:solidFill>
                <a:latin typeface="Century Gothic"/>
                <a:ea typeface="Century Gothic"/>
                <a:cs typeface="Century Gothic"/>
                <a:sym typeface="Century Gothic"/>
              </a:defRPr>
            </a:lvl5pPr>
            <a:lvl6pPr indent="-228600" lvl="5" marL="2743200" marR="0" rtl="0" algn="l">
              <a:lnSpc>
                <a:spcPct val="100000"/>
              </a:lnSpc>
              <a:spcBef>
                <a:spcPts val="180"/>
              </a:spcBef>
              <a:spcAft>
                <a:spcPts val="0"/>
              </a:spcAft>
              <a:buClr>
                <a:srgbClr val="51640A"/>
              </a:buClr>
              <a:buSzPts val="900"/>
              <a:buFont typeface="Noto Sans Symbols"/>
              <a:buNone/>
              <a:defRPr b="0" i="0" sz="900" u="none" cap="none" strike="noStrike">
                <a:solidFill>
                  <a:srgbClr val="595959"/>
                </a:solidFill>
                <a:latin typeface="Century Gothic"/>
                <a:ea typeface="Century Gothic"/>
                <a:cs typeface="Century Gothic"/>
                <a:sym typeface="Century Gothic"/>
              </a:defRPr>
            </a:lvl6pPr>
            <a:lvl7pPr indent="-228600" lvl="6" marL="3200400" marR="0" rtl="0" algn="l">
              <a:lnSpc>
                <a:spcPct val="100000"/>
              </a:lnSpc>
              <a:spcBef>
                <a:spcPts val="180"/>
              </a:spcBef>
              <a:spcAft>
                <a:spcPts val="0"/>
              </a:spcAft>
              <a:buClr>
                <a:schemeClr val="accent1"/>
              </a:buClr>
              <a:buSzPts val="900"/>
              <a:buFont typeface="Noto Sans Symbols"/>
              <a:buNone/>
              <a:defRPr b="0" i="0" sz="900" u="none" cap="none" strike="noStrike">
                <a:solidFill>
                  <a:srgbClr val="595959"/>
                </a:solidFill>
                <a:latin typeface="Century Gothic"/>
                <a:ea typeface="Century Gothic"/>
                <a:cs typeface="Century Gothic"/>
                <a:sym typeface="Century Gothic"/>
              </a:defRPr>
            </a:lvl7pPr>
            <a:lvl8pPr indent="-228600" lvl="7" marL="3657600" marR="0" rtl="0" algn="l">
              <a:lnSpc>
                <a:spcPct val="100000"/>
              </a:lnSpc>
              <a:spcBef>
                <a:spcPts val="180"/>
              </a:spcBef>
              <a:spcAft>
                <a:spcPts val="0"/>
              </a:spcAft>
              <a:buClr>
                <a:srgbClr val="51640A"/>
              </a:buClr>
              <a:buSzPts val="900"/>
              <a:buFont typeface="Noto Sans Symbols"/>
              <a:buNone/>
              <a:defRPr b="0" i="0" sz="900" u="none" cap="none" strike="noStrike">
                <a:solidFill>
                  <a:srgbClr val="595959"/>
                </a:solidFill>
                <a:latin typeface="Century Gothic"/>
                <a:ea typeface="Century Gothic"/>
                <a:cs typeface="Century Gothic"/>
                <a:sym typeface="Century Gothic"/>
              </a:defRPr>
            </a:lvl8pPr>
            <a:lvl9pPr indent="-228600" lvl="8" marL="4114800" marR="0" rtl="0" algn="l">
              <a:lnSpc>
                <a:spcPct val="100000"/>
              </a:lnSpc>
              <a:spcBef>
                <a:spcPts val="180"/>
              </a:spcBef>
              <a:spcAft>
                <a:spcPts val="0"/>
              </a:spcAft>
              <a:buClr>
                <a:schemeClr val="accent1"/>
              </a:buClr>
              <a:buSzPts val="900"/>
              <a:buFont typeface="Noto Sans Symbols"/>
              <a:buNone/>
              <a:defRPr b="0" i="0" sz="900" u="none" cap="none" strike="noStrike">
                <a:solidFill>
                  <a:srgbClr val="595959"/>
                </a:solidFill>
                <a:latin typeface="Century Gothic"/>
                <a:ea typeface="Century Gothic"/>
                <a:cs typeface="Century Gothic"/>
                <a:sym typeface="Century Gothic"/>
              </a:defRPr>
            </a:lvl9pPr>
          </a:lstStyle>
          <a:p/>
        </p:txBody>
      </p:sp>
      <p:pic>
        <p:nvPicPr>
          <p:cNvPr id="133" name="Google Shape;133;p29"/>
          <p:cNvPicPr preferRelativeResize="0"/>
          <p:nvPr/>
        </p:nvPicPr>
        <p:blipFill rotWithShape="1">
          <a:blip r:embed="rId2">
            <a:alphaModFix/>
          </a:blip>
          <a:srcRect b="0" l="0" r="0" t="0"/>
          <a:stretch/>
        </p:blipFill>
        <p:spPr>
          <a:xfrm>
            <a:off x="7159752" y="12648"/>
            <a:ext cx="1975104" cy="426949"/>
          </a:xfrm>
          <a:prstGeom prst="roundRect">
            <a:avLst>
              <a:gd fmla="val 16667" name="adj"/>
            </a:avLst>
          </a:prstGeom>
          <a:noFill/>
          <a:ln>
            <a:noFill/>
          </a:ln>
          <a:effectLst>
            <a:outerShdw blurRad="76200" rotWithShape="0" algn="tl" dir="7800000" dist="38100">
              <a:srgbClr val="000000">
                <a:alpha val="40000"/>
              </a:srgbClr>
            </a:outerShdw>
          </a:effectLst>
        </p:spPr>
      </p:pic>
      <p:sp>
        <p:nvSpPr>
          <p:cNvPr id="134" name="Google Shape;134;p29"/>
          <p:cNvSpPr txBox="1"/>
          <p:nvPr/>
        </p:nvSpPr>
        <p:spPr>
          <a:xfrm>
            <a:off x="5253412" y="6590670"/>
            <a:ext cx="4714752" cy="2308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chemeClr val="dk1"/>
                </a:solidFill>
                <a:latin typeface="Century Gothic"/>
                <a:ea typeface="Century Gothic"/>
                <a:cs typeface="Century Gothic"/>
                <a:sym typeface="Century Gothic"/>
              </a:rPr>
              <a:t>Copyrights © 2017 Innodatatics Inc. All Rights Reserved</a:t>
            </a:r>
            <a:endParaRPr b="0" i="0" sz="900" u="none" cap="none" strike="noStrik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y slide ">
  <p:cSld name="my slide ">
    <p:spTree>
      <p:nvGrpSpPr>
        <p:cNvPr id="22" name="Shape 22"/>
        <p:cNvGrpSpPr/>
        <p:nvPr/>
      </p:nvGrpSpPr>
      <p:grpSpPr>
        <a:xfrm>
          <a:off x="0" y="0"/>
          <a:ext cx="0" cy="0"/>
          <a:chOff x="0" y="0"/>
          <a:chExt cx="0" cy="0"/>
        </a:xfrm>
      </p:grpSpPr>
      <p:pic>
        <p:nvPicPr>
          <p:cNvPr id="23" name="Google Shape;23;p20"/>
          <p:cNvPicPr preferRelativeResize="0"/>
          <p:nvPr/>
        </p:nvPicPr>
        <p:blipFill rotWithShape="1">
          <a:blip r:embed="rId2">
            <a:alphaModFix/>
          </a:blip>
          <a:srcRect b="0" l="0" r="0" t="0"/>
          <a:stretch/>
        </p:blipFill>
        <p:spPr>
          <a:xfrm>
            <a:off x="-2312126" y="0"/>
            <a:ext cx="13501095" cy="6975567"/>
          </a:xfrm>
          <a:prstGeom prst="rect">
            <a:avLst/>
          </a:prstGeom>
          <a:noFill/>
          <a:ln>
            <a:noFill/>
          </a:ln>
        </p:spPr>
      </p:pic>
      <p:sp>
        <p:nvSpPr>
          <p:cNvPr id="24" name="Google Shape;24;p20"/>
          <p:cNvSpPr txBox="1"/>
          <p:nvPr>
            <p:ph idx="11" type="ftr"/>
          </p:nvPr>
        </p:nvSpPr>
        <p:spPr>
          <a:xfrm>
            <a:off x="6188528" y="483792"/>
            <a:ext cx="30861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above Caption" showMasterSp="0">
  <p:cSld name="Picture above Caption">
    <p:spTree>
      <p:nvGrpSpPr>
        <p:cNvPr id="135" name="Shape 135"/>
        <p:cNvGrpSpPr/>
        <p:nvPr/>
      </p:nvGrpSpPr>
      <p:grpSpPr>
        <a:xfrm>
          <a:off x="0" y="0"/>
          <a:ext cx="0" cy="0"/>
          <a:chOff x="0" y="0"/>
          <a:chExt cx="0" cy="0"/>
        </a:xfrm>
      </p:grpSpPr>
      <p:sp>
        <p:nvSpPr>
          <p:cNvPr id="136" name="Google Shape;136;p30"/>
          <p:cNvSpPr txBox="1"/>
          <p:nvPr>
            <p:ph type="ctrTitle"/>
          </p:nvPr>
        </p:nvSpPr>
        <p:spPr>
          <a:xfrm>
            <a:off x="0" y="4114800"/>
            <a:ext cx="8915400" cy="877824"/>
          </a:xfrm>
          <a:prstGeom prst="rect">
            <a:avLst/>
          </a:prstGeom>
          <a:noFill/>
          <a:ln>
            <a:noFill/>
          </a:ln>
        </p:spPr>
        <p:txBody>
          <a:bodyPr anchorCtr="0" anchor="b" bIns="137150" lIns="91425" spcFirstLastPara="1" rIns="91425" wrap="square" tIns="137150">
            <a:normAutofit/>
          </a:bodyPr>
          <a:lstStyle>
            <a:lvl1pPr lvl="0" marR="0" rtl="0" algn="l">
              <a:lnSpc>
                <a:spcPct val="100000"/>
              </a:lnSpc>
              <a:spcBef>
                <a:spcPts val="0"/>
              </a:spcBef>
              <a:spcAft>
                <a:spcPts val="0"/>
              </a:spcAft>
              <a:buClr>
                <a:schemeClr val="lt1"/>
              </a:buClr>
              <a:buSzPts val="2400"/>
              <a:buFont typeface="Century Gothic"/>
              <a:buNone/>
              <a:defRPr b="0" i="0" sz="240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37" name="Google Shape;137;p30"/>
          <p:cNvSpPr txBox="1"/>
          <p:nvPr>
            <p:ph idx="1" type="subTitle"/>
          </p:nvPr>
        </p:nvSpPr>
        <p:spPr>
          <a:xfrm>
            <a:off x="914400" y="5002306"/>
            <a:ext cx="8001000" cy="1855694"/>
          </a:xfrm>
          <a:prstGeom prst="rect">
            <a:avLst/>
          </a:prstGeom>
          <a:solidFill>
            <a:srgbClr val="E3E5DC"/>
          </a:solidFill>
          <a:ln>
            <a:noFill/>
          </a:ln>
        </p:spPr>
        <p:txBody>
          <a:bodyPr anchorCtr="0" anchor="t" bIns="137150" lIns="292600" spcFirstLastPara="1" rIns="274300" wrap="square" tIns="137150">
            <a:normAutofit/>
          </a:bodyPr>
          <a:lstStyle>
            <a:lvl1pPr lvl="0" marR="0" rtl="0" algn="l">
              <a:lnSpc>
                <a:spcPct val="100000"/>
              </a:lnSpc>
              <a:spcBef>
                <a:spcPts val="300"/>
              </a:spcBef>
              <a:spcAft>
                <a:spcPts val="0"/>
              </a:spcAft>
              <a:buClr>
                <a:schemeClr val="accent1"/>
              </a:buClr>
              <a:buSzPts val="1600"/>
              <a:buFont typeface="Noto Sans Symbols"/>
              <a:buNone/>
              <a:defRPr b="0" i="0" sz="1600" u="none" cap="none" strike="noStrike">
                <a:solidFill>
                  <a:srgbClr val="595959"/>
                </a:solidFill>
                <a:latin typeface="Century Gothic"/>
                <a:ea typeface="Century Gothic"/>
                <a:cs typeface="Century Gothic"/>
                <a:sym typeface="Century Gothic"/>
              </a:defRPr>
            </a:lvl1pPr>
            <a:lvl2pPr lvl="1" marR="0" rtl="0" algn="ctr">
              <a:lnSpc>
                <a:spcPct val="100000"/>
              </a:lnSpc>
              <a:spcBef>
                <a:spcPts val="600"/>
              </a:spcBef>
              <a:spcAft>
                <a:spcPts val="0"/>
              </a:spcAft>
              <a:buClr>
                <a:srgbClr val="51640A"/>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2pPr>
            <a:lvl3pPr lvl="2" marR="0" rtl="0" algn="ctr">
              <a:lnSpc>
                <a:spcPct val="100000"/>
              </a:lnSpc>
              <a:spcBef>
                <a:spcPts val="600"/>
              </a:spcBef>
              <a:spcAft>
                <a:spcPts val="0"/>
              </a:spcAft>
              <a:buClr>
                <a:schemeClr val="accent1"/>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3pPr>
            <a:lvl4pPr lvl="3" marR="0" rtl="0" algn="ctr">
              <a:lnSpc>
                <a:spcPct val="100000"/>
              </a:lnSpc>
              <a:spcBef>
                <a:spcPts val="600"/>
              </a:spcBef>
              <a:spcAft>
                <a:spcPts val="0"/>
              </a:spcAft>
              <a:buClr>
                <a:srgbClr val="51640A"/>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4pPr>
            <a:lvl5pPr lvl="4" marR="0" rtl="0" algn="ctr">
              <a:lnSpc>
                <a:spcPct val="100000"/>
              </a:lnSpc>
              <a:spcBef>
                <a:spcPts val="600"/>
              </a:spcBef>
              <a:spcAft>
                <a:spcPts val="0"/>
              </a:spcAft>
              <a:buClr>
                <a:schemeClr val="accent1"/>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5pPr>
            <a:lvl6pPr lvl="5" marR="0" rtl="0" algn="ctr">
              <a:lnSpc>
                <a:spcPct val="100000"/>
              </a:lnSpc>
              <a:spcBef>
                <a:spcPts val="360"/>
              </a:spcBef>
              <a:spcAft>
                <a:spcPts val="0"/>
              </a:spcAft>
              <a:buClr>
                <a:srgbClr val="51640A"/>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6pPr>
            <a:lvl7pPr lvl="6" marR="0" rtl="0" algn="ctr">
              <a:lnSpc>
                <a:spcPct val="100000"/>
              </a:lnSpc>
              <a:spcBef>
                <a:spcPts val="360"/>
              </a:spcBef>
              <a:spcAft>
                <a:spcPts val="0"/>
              </a:spcAft>
              <a:buClr>
                <a:schemeClr val="accent1"/>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7pPr>
            <a:lvl8pPr lvl="7" marR="0" rtl="0" algn="ctr">
              <a:lnSpc>
                <a:spcPct val="100000"/>
              </a:lnSpc>
              <a:spcBef>
                <a:spcPts val="360"/>
              </a:spcBef>
              <a:spcAft>
                <a:spcPts val="0"/>
              </a:spcAft>
              <a:buClr>
                <a:srgbClr val="51640A"/>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8pPr>
            <a:lvl9pPr lvl="8" marR="0" rtl="0" algn="ctr">
              <a:lnSpc>
                <a:spcPct val="100000"/>
              </a:lnSpc>
              <a:spcBef>
                <a:spcPts val="360"/>
              </a:spcBef>
              <a:spcAft>
                <a:spcPts val="0"/>
              </a:spcAft>
              <a:buClr>
                <a:schemeClr val="accent1"/>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9pPr>
          </a:lstStyle>
          <a:p/>
        </p:txBody>
      </p:sp>
      <p:sp>
        <p:nvSpPr>
          <p:cNvPr id="138" name="Google Shape;138;p30"/>
          <p:cNvSpPr/>
          <p:nvPr>
            <p:ph idx="2" type="pic"/>
          </p:nvPr>
        </p:nvSpPr>
        <p:spPr>
          <a:xfrm>
            <a:off x="927100" y="1129553"/>
            <a:ext cx="7988300" cy="2980944"/>
          </a:xfrm>
          <a:prstGeom prst="rect">
            <a:avLst/>
          </a:prstGeom>
          <a:noFill/>
          <a:ln>
            <a:noFill/>
          </a:ln>
        </p:spPr>
      </p:sp>
      <p:pic>
        <p:nvPicPr>
          <p:cNvPr id="139" name="Google Shape;139;p30"/>
          <p:cNvPicPr preferRelativeResize="0"/>
          <p:nvPr/>
        </p:nvPicPr>
        <p:blipFill rotWithShape="1">
          <a:blip r:embed="rId2">
            <a:alphaModFix/>
          </a:blip>
          <a:srcRect b="0" l="0" r="0" t="0"/>
          <a:stretch/>
        </p:blipFill>
        <p:spPr>
          <a:xfrm>
            <a:off x="7168896" y="12648"/>
            <a:ext cx="1975104" cy="426949"/>
          </a:xfrm>
          <a:prstGeom prst="roundRect">
            <a:avLst>
              <a:gd fmla="val 16667" name="adj"/>
            </a:avLst>
          </a:prstGeom>
          <a:noFill/>
          <a:ln>
            <a:noFill/>
          </a:ln>
          <a:effectLst>
            <a:outerShdw blurRad="76200" rotWithShape="0" algn="tl" dir="7800000" dist="38100">
              <a:srgbClr val="000000">
                <a:alpha val="40000"/>
              </a:srgbClr>
            </a:outerShdw>
          </a:effectLst>
        </p:spPr>
      </p:pic>
      <p:sp>
        <p:nvSpPr>
          <p:cNvPr id="140" name="Google Shape;140;p30"/>
          <p:cNvSpPr txBox="1"/>
          <p:nvPr/>
        </p:nvSpPr>
        <p:spPr>
          <a:xfrm>
            <a:off x="5235124" y="6590670"/>
            <a:ext cx="4714752" cy="2308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chemeClr val="dk1"/>
                </a:solidFill>
                <a:latin typeface="Century Gothic"/>
                <a:ea typeface="Century Gothic"/>
                <a:cs typeface="Century Gothic"/>
                <a:sym typeface="Century Gothic"/>
              </a:rPr>
              <a:t>Copyrights © 2017 Innodatatics Inc. All Rights Reserved</a:t>
            </a:r>
            <a:endParaRPr b="0" i="0" sz="900" u="none" cap="none" strike="noStrik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Pictures with Caption" showMasterSp="0">
  <p:cSld name="2 Pictures with Caption">
    <p:spTree>
      <p:nvGrpSpPr>
        <p:cNvPr id="141" name="Shape 141"/>
        <p:cNvGrpSpPr/>
        <p:nvPr/>
      </p:nvGrpSpPr>
      <p:grpSpPr>
        <a:xfrm>
          <a:off x="0" y="0"/>
          <a:ext cx="0" cy="0"/>
          <a:chOff x="0" y="0"/>
          <a:chExt cx="0" cy="0"/>
        </a:xfrm>
      </p:grpSpPr>
      <p:sp>
        <p:nvSpPr>
          <p:cNvPr id="142" name="Google Shape;142;p31"/>
          <p:cNvSpPr txBox="1"/>
          <p:nvPr>
            <p:ph type="ctrTitle"/>
          </p:nvPr>
        </p:nvSpPr>
        <p:spPr>
          <a:xfrm>
            <a:off x="0" y="4114800"/>
            <a:ext cx="8915400" cy="877824"/>
          </a:xfrm>
          <a:prstGeom prst="rect">
            <a:avLst/>
          </a:prstGeom>
          <a:noFill/>
          <a:ln>
            <a:noFill/>
          </a:ln>
        </p:spPr>
        <p:txBody>
          <a:bodyPr anchorCtr="0" anchor="b" bIns="137150" lIns="91425" spcFirstLastPara="1" rIns="91425" wrap="square" tIns="137150">
            <a:normAutofit/>
          </a:bodyPr>
          <a:lstStyle>
            <a:lvl1pPr lvl="0" marR="0" rtl="0" algn="l">
              <a:lnSpc>
                <a:spcPct val="100000"/>
              </a:lnSpc>
              <a:spcBef>
                <a:spcPts val="0"/>
              </a:spcBef>
              <a:spcAft>
                <a:spcPts val="0"/>
              </a:spcAft>
              <a:buClr>
                <a:schemeClr val="lt1"/>
              </a:buClr>
              <a:buSzPts val="2400"/>
              <a:buFont typeface="Century Gothic"/>
              <a:buNone/>
              <a:defRPr b="0" i="0" sz="240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43" name="Google Shape;143;p31"/>
          <p:cNvSpPr txBox="1"/>
          <p:nvPr>
            <p:ph idx="1" type="subTitle"/>
          </p:nvPr>
        </p:nvSpPr>
        <p:spPr>
          <a:xfrm>
            <a:off x="914400" y="5002306"/>
            <a:ext cx="8001000" cy="1855694"/>
          </a:xfrm>
          <a:prstGeom prst="rect">
            <a:avLst/>
          </a:prstGeom>
          <a:solidFill>
            <a:srgbClr val="E3E5DC"/>
          </a:solidFill>
          <a:ln>
            <a:noFill/>
          </a:ln>
        </p:spPr>
        <p:txBody>
          <a:bodyPr anchorCtr="0" anchor="t" bIns="137150" lIns="292600" spcFirstLastPara="1" rIns="274300" wrap="square" tIns="137150">
            <a:normAutofit/>
          </a:bodyPr>
          <a:lstStyle>
            <a:lvl1pPr lvl="0" marR="0" rtl="0" algn="l">
              <a:lnSpc>
                <a:spcPct val="100000"/>
              </a:lnSpc>
              <a:spcBef>
                <a:spcPts val="300"/>
              </a:spcBef>
              <a:spcAft>
                <a:spcPts val="0"/>
              </a:spcAft>
              <a:buClr>
                <a:schemeClr val="accent1"/>
              </a:buClr>
              <a:buSzPts val="1600"/>
              <a:buFont typeface="Noto Sans Symbols"/>
              <a:buNone/>
              <a:defRPr b="0" i="0" sz="1600" u="none" cap="none" strike="noStrike">
                <a:solidFill>
                  <a:srgbClr val="595959"/>
                </a:solidFill>
                <a:latin typeface="Century Gothic"/>
                <a:ea typeface="Century Gothic"/>
                <a:cs typeface="Century Gothic"/>
                <a:sym typeface="Century Gothic"/>
              </a:defRPr>
            </a:lvl1pPr>
            <a:lvl2pPr lvl="1" marR="0" rtl="0" algn="ctr">
              <a:lnSpc>
                <a:spcPct val="100000"/>
              </a:lnSpc>
              <a:spcBef>
                <a:spcPts val="600"/>
              </a:spcBef>
              <a:spcAft>
                <a:spcPts val="0"/>
              </a:spcAft>
              <a:buClr>
                <a:srgbClr val="51640A"/>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2pPr>
            <a:lvl3pPr lvl="2" marR="0" rtl="0" algn="ctr">
              <a:lnSpc>
                <a:spcPct val="100000"/>
              </a:lnSpc>
              <a:spcBef>
                <a:spcPts val="600"/>
              </a:spcBef>
              <a:spcAft>
                <a:spcPts val="0"/>
              </a:spcAft>
              <a:buClr>
                <a:schemeClr val="accent1"/>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3pPr>
            <a:lvl4pPr lvl="3" marR="0" rtl="0" algn="ctr">
              <a:lnSpc>
                <a:spcPct val="100000"/>
              </a:lnSpc>
              <a:spcBef>
                <a:spcPts val="600"/>
              </a:spcBef>
              <a:spcAft>
                <a:spcPts val="0"/>
              </a:spcAft>
              <a:buClr>
                <a:srgbClr val="51640A"/>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4pPr>
            <a:lvl5pPr lvl="4" marR="0" rtl="0" algn="ctr">
              <a:lnSpc>
                <a:spcPct val="100000"/>
              </a:lnSpc>
              <a:spcBef>
                <a:spcPts val="600"/>
              </a:spcBef>
              <a:spcAft>
                <a:spcPts val="0"/>
              </a:spcAft>
              <a:buClr>
                <a:schemeClr val="accent1"/>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5pPr>
            <a:lvl6pPr lvl="5" marR="0" rtl="0" algn="ctr">
              <a:lnSpc>
                <a:spcPct val="100000"/>
              </a:lnSpc>
              <a:spcBef>
                <a:spcPts val="360"/>
              </a:spcBef>
              <a:spcAft>
                <a:spcPts val="0"/>
              </a:spcAft>
              <a:buClr>
                <a:srgbClr val="51640A"/>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6pPr>
            <a:lvl7pPr lvl="6" marR="0" rtl="0" algn="ctr">
              <a:lnSpc>
                <a:spcPct val="100000"/>
              </a:lnSpc>
              <a:spcBef>
                <a:spcPts val="360"/>
              </a:spcBef>
              <a:spcAft>
                <a:spcPts val="0"/>
              </a:spcAft>
              <a:buClr>
                <a:schemeClr val="accent1"/>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7pPr>
            <a:lvl8pPr lvl="7" marR="0" rtl="0" algn="ctr">
              <a:lnSpc>
                <a:spcPct val="100000"/>
              </a:lnSpc>
              <a:spcBef>
                <a:spcPts val="360"/>
              </a:spcBef>
              <a:spcAft>
                <a:spcPts val="0"/>
              </a:spcAft>
              <a:buClr>
                <a:srgbClr val="51640A"/>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8pPr>
            <a:lvl9pPr lvl="8" marR="0" rtl="0" algn="ctr">
              <a:lnSpc>
                <a:spcPct val="100000"/>
              </a:lnSpc>
              <a:spcBef>
                <a:spcPts val="360"/>
              </a:spcBef>
              <a:spcAft>
                <a:spcPts val="0"/>
              </a:spcAft>
              <a:buClr>
                <a:schemeClr val="accent1"/>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9pPr>
          </a:lstStyle>
          <a:p/>
        </p:txBody>
      </p:sp>
      <p:sp>
        <p:nvSpPr>
          <p:cNvPr id="144" name="Google Shape;144;p31"/>
          <p:cNvSpPr txBox="1"/>
          <p:nvPr>
            <p:ph idx="11" type="ftr"/>
          </p:nvPr>
        </p:nvSpPr>
        <p:spPr>
          <a:xfrm>
            <a:off x="1120588" y="188260"/>
            <a:ext cx="28956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9pPr>
          </a:lstStyle>
          <a:p/>
        </p:txBody>
      </p:sp>
      <p:sp>
        <p:nvSpPr>
          <p:cNvPr id="145" name="Google Shape;145;p31"/>
          <p:cNvSpPr/>
          <p:nvPr>
            <p:ph idx="2" type="pic"/>
          </p:nvPr>
        </p:nvSpPr>
        <p:spPr>
          <a:xfrm>
            <a:off x="927100" y="1129553"/>
            <a:ext cx="3986784" cy="2980944"/>
          </a:xfrm>
          <a:prstGeom prst="rect">
            <a:avLst/>
          </a:prstGeom>
          <a:noFill/>
          <a:ln>
            <a:noFill/>
          </a:ln>
        </p:spPr>
      </p:sp>
      <p:sp>
        <p:nvSpPr>
          <p:cNvPr id="146" name="Google Shape;146;p31"/>
          <p:cNvSpPr/>
          <p:nvPr>
            <p:ph idx="3" type="pic"/>
          </p:nvPr>
        </p:nvSpPr>
        <p:spPr>
          <a:xfrm>
            <a:off x="4928616" y="1129553"/>
            <a:ext cx="3986784" cy="2980944"/>
          </a:xfrm>
          <a:prstGeom prst="rect">
            <a:avLst/>
          </a:prstGeom>
          <a:noFill/>
          <a:ln>
            <a:noFill/>
          </a:ln>
        </p:spPr>
      </p:sp>
      <p:sp>
        <p:nvSpPr>
          <p:cNvPr id="147" name="Google Shape;147;p31"/>
          <p:cNvSpPr txBox="1"/>
          <p:nvPr/>
        </p:nvSpPr>
        <p:spPr>
          <a:xfrm>
            <a:off x="5262556" y="6590670"/>
            <a:ext cx="4714752" cy="2308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chemeClr val="dk1"/>
                </a:solidFill>
                <a:latin typeface="Century Gothic"/>
                <a:ea typeface="Century Gothic"/>
                <a:cs typeface="Century Gothic"/>
                <a:sym typeface="Century Gothic"/>
              </a:rPr>
              <a:t>Copyrights © 2017 Innodatatics Inc. All Rights Reserved</a:t>
            </a:r>
            <a:endParaRPr b="0" i="0" sz="900" u="none" cap="none" strike="noStrike">
              <a:solidFill>
                <a:schemeClr val="dk1"/>
              </a:solidFill>
              <a:latin typeface="Century Gothic"/>
              <a:ea typeface="Century Gothic"/>
              <a:cs typeface="Century Gothic"/>
              <a:sym typeface="Century Gothic"/>
            </a:endParaRPr>
          </a:p>
        </p:txBody>
      </p:sp>
      <p:pic>
        <p:nvPicPr>
          <p:cNvPr id="148" name="Google Shape;148;p31"/>
          <p:cNvPicPr preferRelativeResize="0"/>
          <p:nvPr/>
        </p:nvPicPr>
        <p:blipFill rotWithShape="1">
          <a:blip r:embed="rId2">
            <a:alphaModFix/>
          </a:blip>
          <a:srcRect b="0" l="0" r="0" t="0"/>
          <a:stretch/>
        </p:blipFill>
        <p:spPr>
          <a:xfrm>
            <a:off x="7150607" y="15811"/>
            <a:ext cx="1975104" cy="426949"/>
          </a:xfrm>
          <a:prstGeom prst="roundRect">
            <a:avLst>
              <a:gd fmla="val 16667" name="adj"/>
            </a:avLst>
          </a:prstGeom>
          <a:noFill/>
          <a:ln>
            <a:noFill/>
          </a:ln>
          <a:effectLst>
            <a:outerShdw blurRad="76200" rotWithShape="0" algn="tl" dir="7800000" dist="38100">
              <a:srgbClr val="000000">
                <a:alpha val="40000"/>
              </a:srgbClr>
            </a:outerShdw>
          </a:effectLst>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s with Caption" showMasterSp="0">
  <p:cSld name="3 Pictures with Caption">
    <p:spTree>
      <p:nvGrpSpPr>
        <p:cNvPr id="149" name="Shape 149"/>
        <p:cNvGrpSpPr/>
        <p:nvPr/>
      </p:nvGrpSpPr>
      <p:grpSpPr>
        <a:xfrm>
          <a:off x="0" y="0"/>
          <a:ext cx="0" cy="0"/>
          <a:chOff x="0" y="0"/>
          <a:chExt cx="0" cy="0"/>
        </a:xfrm>
      </p:grpSpPr>
      <p:sp>
        <p:nvSpPr>
          <p:cNvPr id="150" name="Google Shape;150;p32"/>
          <p:cNvSpPr txBox="1"/>
          <p:nvPr>
            <p:ph type="ctrTitle"/>
          </p:nvPr>
        </p:nvSpPr>
        <p:spPr>
          <a:xfrm>
            <a:off x="0" y="4114800"/>
            <a:ext cx="8915400" cy="877824"/>
          </a:xfrm>
          <a:prstGeom prst="rect">
            <a:avLst/>
          </a:prstGeom>
          <a:noFill/>
          <a:ln>
            <a:noFill/>
          </a:ln>
        </p:spPr>
        <p:txBody>
          <a:bodyPr anchorCtr="0" anchor="b" bIns="137150" lIns="91425" spcFirstLastPara="1" rIns="91425" wrap="square" tIns="137150">
            <a:normAutofit/>
          </a:bodyPr>
          <a:lstStyle>
            <a:lvl1pPr lvl="0" marR="0" rtl="0" algn="l">
              <a:lnSpc>
                <a:spcPct val="100000"/>
              </a:lnSpc>
              <a:spcBef>
                <a:spcPts val="0"/>
              </a:spcBef>
              <a:spcAft>
                <a:spcPts val="0"/>
              </a:spcAft>
              <a:buClr>
                <a:schemeClr val="lt1"/>
              </a:buClr>
              <a:buSzPts val="2400"/>
              <a:buFont typeface="Century Gothic"/>
              <a:buNone/>
              <a:defRPr b="0" i="0" sz="240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51" name="Google Shape;151;p32"/>
          <p:cNvSpPr txBox="1"/>
          <p:nvPr>
            <p:ph idx="1" type="subTitle"/>
          </p:nvPr>
        </p:nvSpPr>
        <p:spPr>
          <a:xfrm>
            <a:off x="914400" y="5002306"/>
            <a:ext cx="8001000" cy="1855694"/>
          </a:xfrm>
          <a:prstGeom prst="rect">
            <a:avLst/>
          </a:prstGeom>
          <a:solidFill>
            <a:srgbClr val="E3E5DC"/>
          </a:solidFill>
          <a:ln>
            <a:noFill/>
          </a:ln>
        </p:spPr>
        <p:txBody>
          <a:bodyPr anchorCtr="0" anchor="t" bIns="137150" lIns="292600" spcFirstLastPara="1" rIns="274300" wrap="square" tIns="137150">
            <a:normAutofit/>
          </a:bodyPr>
          <a:lstStyle>
            <a:lvl1pPr lvl="0" marR="0" rtl="0" algn="l">
              <a:lnSpc>
                <a:spcPct val="100000"/>
              </a:lnSpc>
              <a:spcBef>
                <a:spcPts val="300"/>
              </a:spcBef>
              <a:spcAft>
                <a:spcPts val="0"/>
              </a:spcAft>
              <a:buClr>
                <a:schemeClr val="accent1"/>
              </a:buClr>
              <a:buSzPts val="1600"/>
              <a:buFont typeface="Noto Sans Symbols"/>
              <a:buNone/>
              <a:defRPr b="0" i="0" sz="1600" u="none" cap="none" strike="noStrike">
                <a:solidFill>
                  <a:srgbClr val="595959"/>
                </a:solidFill>
                <a:latin typeface="Century Gothic"/>
                <a:ea typeface="Century Gothic"/>
                <a:cs typeface="Century Gothic"/>
                <a:sym typeface="Century Gothic"/>
              </a:defRPr>
            </a:lvl1pPr>
            <a:lvl2pPr lvl="1" marR="0" rtl="0" algn="ctr">
              <a:lnSpc>
                <a:spcPct val="100000"/>
              </a:lnSpc>
              <a:spcBef>
                <a:spcPts val="600"/>
              </a:spcBef>
              <a:spcAft>
                <a:spcPts val="0"/>
              </a:spcAft>
              <a:buClr>
                <a:srgbClr val="51640A"/>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2pPr>
            <a:lvl3pPr lvl="2" marR="0" rtl="0" algn="ctr">
              <a:lnSpc>
                <a:spcPct val="100000"/>
              </a:lnSpc>
              <a:spcBef>
                <a:spcPts val="600"/>
              </a:spcBef>
              <a:spcAft>
                <a:spcPts val="0"/>
              </a:spcAft>
              <a:buClr>
                <a:schemeClr val="accent1"/>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3pPr>
            <a:lvl4pPr lvl="3" marR="0" rtl="0" algn="ctr">
              <a:lnSpc>
                <a:spcPct val="100000"/>
              </a:lnSpc>
              <a:spcBef>
                <a:spcPts val="600"/>
              </a:spcBef>
              <a:spcAft>
                <a:spcPts val="0"/>
              </a:spcAft>
              <a:buClr>
                <a:srgbClr val="51640A"/>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4pPr>
            <a:lvl5pPr lvl="4" marR="0" rtl="0" algn="ctr">
              <a:lnSpc>
                <a:spcPct val="100000"/>
              </a:lnSpc>
              <a:spcBef>
                <a:spcPts val="600"/>
              </a:spcBef>
              <a:spcAft>
                <a:spcPts val="0"/>
              </a:spcAft>
              <a:buClr>
                <a:schemeClr val="accent1"/>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5pPr>
            <a:lvl6pPr lvl="5" marR="0" rtl="0" algn="ctr">
              <a:lnSpc>
                <a:spcPct val="100000"/>
              </a:lnSpc>
              <a:spcBef>
                <a:spcPts val="360"/>
              </a:spcBef>
              <a:spcAft>
                <a:spcPts val="0"/>
              </a:spcAft>
              <a:buClr>
                <a:srgbClr val="51640A"/>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6pPr>
            <a:lvl7pPr lvl="6" marR="0" rtl="0" algn="ctr">
              <a:lnSpc>
                <a:spcPct val="100000"/>
              </a:lnSpc>
              <a:spcBef>
                <a:spcPts val="360"/>
              </a:spcBef>
              <a:spcAft>
                <a:spcPts val="0"/>
              </a:spcAft>
              <a:buClr>
                <a:schemeClr val="accent1"/>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7pPr>
            <a:lvl8pPr lvl="7" marR="0" rtl="0" algn="ctr">
              <a:lnSpc>
                <a:spcPct val="100000"/>
              </a:lnSpc>
              <a:spcBef>
                <a:spcPts val="360"/>
              </a:spcBef>
              <a:spcAft>
                <a:spcPts val="0"/>
              </a:spcAft>
              <a:buClr>
                <a:srgbClr val="51640A"/>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8pPr>
            <a:lvl9pPr lvl="8" marR="0" rtl="0" algn="ctr">
              <a:lnSpc>
                <a:spcPct val="100000"/>
              </a:lnSpc>
              <a:spcBef>
                <a:spcPts val="360"/>
              </a:spcBef>
              <a:spcAft>
                <a:spcPts val="0"/>
              </a:spcAft>
              <a:buClr>
                <a:schemeClr val="accent1"/>
              </a:buClr>
              <a:buSzPts val="1800"/>
              <a:buFont typeface="Noto Sans Symbols"/>
              <a:buNone/>
              <a:defRPr b="0" i="0" sz="1800" u="none" cap="none" strike="noStrike">
                <a:solidFill>
                  <a:srgbClr val="888888"/>
                </a:solidFill>
                <a:latin typeface="Century Gothic"/>
                <a:ea typeface="Century Gothic"/>
                <a:cs typeface="Century Gothic"/>
                <a:sym typeface="Century Gothic"/>
              </a:defRPr>
            </a:lvl9pPr>
          </a:lstStyle>
          <a:p/>
        </p:txBody>
      </p:sp>
      <p:sp>
        <p:nvSpPr>
          <p:cNvPr id="152" name="Google Shape;152;p32"/>
          <p:cNvSpPr txBox="1"/>
          <p:nvPr>
            <p:ph idx="11" type="ftr"/>
          </p:nvPr>
        </p:nvSpPr>
        <p:spPr>
          <a:xfrm>
            <a:off x="1120588" y="188260"/>
            <a:ext cx="28956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9pPr>
          </a:lstStyle>
          <a:p/>
        </p:txBody>
      </p:sp>
      <p:sp>
        <p:nvSpPr>
          <p:cNvPr id="153" name="Google Shape;153;p32"/>
          <p:cNvSpPr/>
          <p:nvPr>
            <p:ph idx="2" type="pic"/>
          </p:nvPr>
        </p:nvSpPr>
        <p:spPr>
          <a:xfrm>
            <a:off x="927100" y="1129553"/>
            <a:ext cx="6601968" cy="2980944"/>
          </a:xfrm>
          <a:prstGeom prst="rect">
            <a:avLst/>
          </a:prstGeom>
          <a:noFill/>
          <a:ln>
            <a:noFill/>
          </a:ln>
        </p:spPr>
      </p:sp>
      <p:sp>
        <p:nvSpPr>
          <p:cNvPr id="154" name="Google Shape;154;p32"/>
          <p:cNvSpPr/>
          <p:nvPr>
            <p:ph idx="3" type="pic"/>
          </p:nvPr>
        </p:nvSpPr>
        <p:spPr>
          <a:xfrm>
            <a:off x="7543800" y="1129553"/>
            <a:ext cx="1371600" cy="1481328"/>
          </a:xfrm>
          <a:prstGeom prst="rect">
            <a:avLst/>
          </a:prstGeom>
          <a:noFill/>
          <a:ln>
            <a:noFill/>
          </a:ln>
        </p:spPr>
      </p:sp>
      <p:sp>
        <p:nvSpPr>
          <p:cNvPr id="155" name="Google Shape;155;p32"/>
          <p:cNvSpPr/>
          <p:nvPr>
            <p:ph idx="4" type="pic"/>
          </p:nvPr>
        </p:nvSpPr>
        <p:spPr>
          <a:xfrm>
            <a:off x="7543800" y="2629169"/>
            <a:ext cx="1371600" cy="1481328"/>
          </a:xfrm>
          <a:prstGeom prst="rect">
            <a:avLst/>
          </a:prstGeom>
          <a:noFill/>
          <a:ln>
            <a:noFill/>
          </a:ln>
        </p:spPr>
      </p:sp>
      <p:pic>
        <p:nvPicPr>
          <p:cNvPr id="156" name="Google Shape;156;p32"/>
          <p:cNvPicPr preferRelativeResize="0"/>
          <p:nvPr/>
        </p:nvPicPr>
        <p:blipFill rotWithShape="1">
          <a:blip r:embed="rId2">
            <a:alphaModFix/>
          </a:blip>
          <a:srcRect b="0" l="0" r="0" t="0"/>
          <a:stretch/>
        </p:blipFill>
        <p:spPr>
          <a:xfrm>
            <a:off x="7159751" y="6667"/>
            <a:ext cx="1975104" cy="426949"/>
          </a:xfrm>
          <a:prstGeom prst="roundRect">
            <a:avLst>
              <a:gd fmla="val 16667" name="adj"/>
            </a:avLst>
          </a:prstGeom>
          <a:noFill/>
          <a:ln>
            <a:noFill/>
          </a:ln>
          <a:effectLst>
            <a:outerShdw blurRad="76200" rotWithShape="0" algn="tl" dir="7800000" dist="38100">
              <a:srgbClr val="000000">
                <a:alpha val="40000"/>
              </a:srgbClr>
            </a:outerShdw>
          </a:effectLst>
        </p:spPr>
      </p:pic>
      <p:sp>
        <p:nvSpPr>
          <p:cNvPr id="157" name="Google Shape;157;p32"/>
          <p:cNvSpPr txBox="1"/>
          <p:nvPr/>
        </p:nvSpPr>
        <p:spPr>
          <a:xfrm>
            <a:off x="5262556" y="6590670"/>
            <a:ext cx="4714752" cy="2308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chemeClr val="dk1"/>
                </a:solidFill>
                <a:latin typeface="Century Gothic"/>
                <a:ea typeface="Century Gothic"/>
                <a:cs typeface="Century Gothic"/>
                <a:sym typeface="Century Gothic"/>
              </a:rPr>
              <a:t>Copyrights © 2017 Innodatatics Inc. All Rights Reserved</a:t>
            </a:r>
            <a:endParaRPr b="0" i="0" sz="900" u="none" cap="none" strike="noStrik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showMasterSp="0" type="vertTx">
  <p:cSld name="VERTICAL_TEXT">
    <p:spTree>
      <p:nvGrpSpPr>
        <p:cNvPr id="158" name="Shape 158"/>
        <p:cNvGrpSpPr/>
        <p:nvPr/>
      </p:nvGrpSpPr>
      <p:grpSpPr>
        <a:xfrm>
          <a:off x="0" y="0"/>
          <a:ext cx="0" cy="0"/>
          <a:chOff x="0" y="0"/>
          <a:chExt cx="0" cy="0"/>
        </a:xfrm>
      </p:grpSpPr>
      <p:sp>
        <p:nvSpPr>
          <p:cNvPr id="159" name="Google Shape;159;p33"/>
          <p:cNvSpPr txBox="1"/>
          <p:nvPr>
            <p:ph type="title"/>
          </p:nvPr>
        </p:nvSpPr>
        <p:spPr>
          <a:xfrm>
            <a:off x="3" y="1123856"/>
            <a:ext cx="8913813" cy="9144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chemeClr val="lt1"/>
              </a:buClr>
              <a:buSzPts val="3600"/>
              <a:buFont typeface="Century Gothic"/>
              <a:buNone/>
              <a:defRPr b="0" i="0" sz="360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60" name="Google Shape;160;p33"/>
          <p:cNvSpPr txBox="1"/>
          <p:nvPr>
            <p:ph idx="1" type="body"/>
          </p:nvPr>
        </p:nvSpPr>
        <p:spPr>
          <a:xfrm rot="5400000">
            <a:off x="3084279" y="625709"/>
            <a:ext cx="3670766" cy="7610476"/>
          </a:xfrm>
          <a:prstGeom prst="rect">
            <a:avLst/>
          </a:prstGeom>
          <a:noFill/>
          <a:ln>
            <a:noFill/>
          </a:ln>
        </p:spPr>
        <p:txBody>
          <a:bodyPr anchorCtr="0" anchor="t" bIns="45700" lIns="91425" spcFirstLastPara="1" rIns="91425" wrap="square" tIns="45700">
            <a:noAutofit/>
          </a:bodyPr>
          <a:lstStyle>
            <a:lvl1pPr indent="-355600" lvl="0" marL="457200" marR="0" rtl="0" algn="l">
              <a:lnSpc>
                <a:spcPct val="100000"/>
              </a:lnSpc>
              <a:spcBef>
                <a:spcPts val="2000"/>
              </a:spcBef>
              <a:spcAft>
                <a:spcPts val="0"/>
              </a:spcAft>
              <a:buClr>
                <a:schemeClr val="accent1"/>
              </a:buClr>
              <a:buSzPts val="2000"/>
              <a:buFont typeface="Noto Sans Symbols"/>
              <a:buChar char="🞑"/>
              <a:defRPr b="0" i="0" sz="2000" u="none" cap="none" strike="noStrike">
                <a:solidFill>
                  <a:srgbClr val="595959"/>
                </a:solidFill>
                <a:latin typeface="Century Gothic"/>
                <a:ea typeface="Century Gothic"/>
                <a:cs typeface="Century Gothic"/>
                <a:sym typeface="Century Gothic"/>
              </a:defRPr>
            </a:lvl1pPr>
            <a:lvl2pPr indent="-342900" lvl="1" marL="914400" marR="0" rtl="0" algn="l">
              <a:lnSpc>
                <a:spcPct val="100000"/>
              </a:lnSpc>
              <a:spcBef>
                <a:spcPts val="60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2pPr>
            <a:lvl3pPr indent="-342900" lvl="2" marL="1371600" marR="0" rtl="0" algn="l">
              <a:lnSpc>
                <a:spcPct val="100000"/>
              </a:lnSpc>
              <a:spcBef>
                <a:spcPts val="6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3pPr>
            <a:lvl4pPr indent="-342900" lvl="3" marL="1828800" marR="0" rtl="0" algn="l">
              <a:lnSpc>
                <a:spcPct val="100000"/>
              </a:lnSpc>
              <a:spcBef>
                <a:spcPts val="60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4pPr>
            <a:lvl5pPr indent="-342900" lvl="4" marL="2286000" marR="0" rtl="0" algn="l">
              <a:lnSpc>
                <a:spcPct val="100000"/>
              </a:lnSpc>
              <a:spcBef>
                <a:spcPts val="6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5pPr>
            <a:lvl6pPr indent="-342900" lvl="5" marL="2743200" marR="0" rtl="0" algn="l">
              <a:lnSpc>
                <a:spcPct val="100000"/>
              </a:lnSpc>
              <a:spcBef>
                <a:spcPts val="36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6pPr>
            <a:lvl7pPr indent="-342900" lvl="6" marL="3200400" marR="0" rtl="0" algn="l">
              <a:lnSpc>
                <a:spcPct val="100000"/>
              </a:lnSpc>
              <a:spcBef>
                <a:spcPts val="36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7pPr>
            <a:lvl8pPr indent="-342900" lvl="7" marL="3657600" marR="0" rtl="0" algn="l">
              <a:lnSpc>
                <a:spcPct val="100000"/>
              </a:lnSpc>
              <a:spcBef>
                <a:spcPts val="36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8pPr>
            <a:lvl9pPr indent="-342900" lvl="8" marL="4114800" marR="0" rtl="0" algn="l">
              <a:lnSpc>
                <a:spcPct val="100000"/>
              </a:lnSpc>
              <a:spcBef>
                <a:spcPts val="36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9pPr>
          </a:lstStyle>
          <a:p/>
        </p:txBody>
      </p:sp>
      <p:pic>
        <p:nvPicPr>
          <p:cNvPr id="161" name="Google Shape;161;p33"/>
          <p:cNvPicPr preferRelativeResize="0"/>
          <p:nvPr/>
        </p:nvPicPr>
        <p:blipFill rotWithShape="1">
          <a:blip r:embed="rId2">
            <a:alphaModFix/>
          </a:blip>
          <a:srcRect b="0" l="0" r="0" t="0"/>
          <a:stretch/>
        </p:blipFill>
        <p:spPr>
          <a:xfrm>
            <a:off x="7159751" y="6667"/>
            <a:ext cx="1975104" cy="426949"/>
          </a:xfrm>
          <a:prstGeom prst="roundRect">
            <a:avLst>
              <a:gd fmla="val 16667" name="adj"/>
            </a:avLst>
          </a:prstGeom>
          <a:noFill/>
          <a:ln>
            <a:noFill/>
          </a:ln>
          <a:effectLst>
            <a:outerShdw blurRad="76200" rotWithShape="0" algn="tl" dir="7800000" dist="38100">
              <a:srgbClr val="000000">
                <a:alpha val="40000"/>
              </a:srgbClr>
            </a:outerShdw>
          </a:effectLst>
        </p:spPr>
      </p:pic>
      <p:sp>
        <p:nvSpPr>
          <p:cNvPr id="162" name="Google Shape;162;p33"/>
          <p:cNvSpPr txBox="1"/>
          <p:nvPr/>
        </p:nvSpPr>
        <p:spPr>
          <a:xfrm>
            <a:off x="5262556" y="6590670"/>
            <a:ext cx="4714752" cy="2308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chemeClr val="dk1"/>
                </a:solidFill>
                <a:latin typeface="Century Gothic"/>
                <a:ea typeface="Century Gothic"/>
                <a:cs typeface="Century Gothic"/>
                <a:sym typeface="Century Gothic"/>
              </a:rPr>
              <a:t>Copyrights © 2017 Innodatatics Inc. All Rights Reserved</a:t>
            </a:r>
            <a:endParaRPr b="0" i="0" sz="900" u="none" cap="none" strike="noStrik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163" name="Shape 163"/>
        <p:cNvGrpSpPr/>
        <p:nvPr/>
      </p:nvGrpSpPr>
      <p:grpSpPr>
        <a:xfrm>
          <a:off x="0" y="0"/>
          <a:ext cx="0" cy="0"/>
          <a:chOff x="0" y="0"/>
          <a:chExt cx="0" cy="0"/>
        </a:xfrm>
      </p:grpSpPr>
      <p:sp>
        <p:nvSpPr>
          <p:cNvPr id="164" name="Google Shape;164;p34"/>
          <p:cNvSpPr txBox="1"/>
          <p:nvPr>
            <p:ph type="title"/>
          </p:nvPr>
        </p:nvSpPr>
        <p:spPr>
          <a:xfrm rot="5400000">
            <a:off x="5678114" y="3438993"/>
            <a:ext cx="5533279" cy="914400"/>
          </a:xfrm>
          <a:prstGeom prst="rect">
            <a:avLst/>
          </a:prstGeom>
          <a:noFill/>
          <a:ln>
            <a:noFill/>
          </a:ln>
        </p:spPr>
        <p:txBody>
          <a:bodyPr anchorCtr="0" anchor="t" bIns="685800" lIns="274300" spcFirstLastPara="1" rIns="91425" wrap="square" tIns="685800">
            <a:noAutofit/>
          </a:bodyPr>
          <a:lstStyle>
            <a:lvl1pPr lvl="0" marR="0" rtl="0" algn="l">
              <a:lnSpc>
                <a:spcPct val="100000"/>
              </a:lnSpc>
              <a:spcBef>
                <a:spcPts val="0"/>
              </a:spcBef>
              <a:spcAft>
                <a:spcPts val="0"/>
              </a:spcAft>
              <a:buClr>
                <a:schemeClr val="lt1"/>
              </a:buClr>
              <a:buSzPts val="3600"/>
              <a:buFont typeface="Century Gothic"/>
              <a:buNone/>
              <a:defRPr b="0" i="0" sz="360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65" name="Google Shape;165;p34"/>
          <p:cNvSpPr txBox="1"/>
          <p:nvPr>
            <p:ph idx="1" type="body"/>
          </p:nvPr>
        </p:nvSpPr>
        <p:spPr>
          <a:xfrm rot="5400000">
            <a:off x="2059548" y="792723"/>
            <a:ext cx="4542304" cy="6426200"/>
          </a:xfrm>
          <a:prstGeom prst="rect">
            <a:avLst/>
          </a:prstGeom>
          <a:noFill/>
          <a:ln>
            <a:noFill/>
          </a:ln>
        </p:spPr>
        <p:txBody>
          <a:bodyPr anchorCtr="0" anchor="t" bIns="45700" lIns="91425" spcFirstLastPara="1" rIns="91425" wrap="square" tIns="45700">
            <a:noAutofit/>
          </a:bodyPr>
          <a:lstStyle>
            <a:lvl1pPr indent="-355600" lvl="0" marL="457200" marR="0" rtl="0" algn="l">
              <a:lnSpc>
                <a:spcPct val="100000"/>
              </a:lnSpc>
              <a:spcBef>
                <a:spcPts val="2000"/>
              </a:spcBef>
              <a:spcAft>
                <a:spcPts val="0"/>
              </a:spcAft>
              <a:buClr>
                <a:schemeClr val="accent1"/>
              </a:buClr>
              <a:buSzPts val="2000"/>
              <a:buFont typeface="Noto Sans Symbols"/>
              <a:buChar char="🞑"/>
              <a:defRPr b="0" i="0" sz="2000" u="none" cap="none" strike="noStrike">
                <a:solidFill>
                  <a:srgbClr val="595959"/>
                </a:solidFill>
                <a:latin typeface="Century Gothic"/>
                <a:ea typeface="Century Gothic"/>
                <a:cs typeface="Century Gothic"/>
                <a:sym typeface="Century Gothic"/>
              </a:defRPr>
            </a:lvl1pPr>
            <a:lvl2pPr indent="-342900" lvl="1" marL="914400" marR="0" rtl="0" algn="l">
              <a:lnSpc>
                <a:spcPct val="100000"/>
              </a:lnSpc>
              <a:spcBef>
                <a:spcPts val="60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2pPr>
            <a:lvl3pPr indent="-342900" lvl="2" marL="1371600" marR="0" rtl="0" algn="l">
              <a:lnSpc>
                <a:spcPct val="100000"/>
              </a:lnSpc>
              <a:spcBef>
                <a:spcPts val="6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3pPr>
            <a:lvl4pPr indent="-342900" lvl="3" marL="1828800" marR="0" rtl="0" algn="l">
              <a:lnSpc>
                <a:spcPct val="100000"/>
              </a:lnSpc>
              <a:spcBef>
                <a:spcPts val="60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4pPr>
            <a:lvl5pPr indent="-342900" lvl="4" marL="2286000" marR="0" rtl="0" algn="l">
              <a:lnSpc>
                <a:spcPct val="100000"/>
              </a:lnSpc>
              <a:spcBef>
                <a:spcPts val="6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5pPr>
            <a:lvl6pPr indent="-342900" lvl="5" marL="2743200" marR="0" rtl="0" algn="l">
              <a:lnSpc>
                <a:spcPct val="100000"/>
              </a:lnSpc>
              <a:spcBef>
                <a:spcPts val="36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6pPr>
            <a:lvl7pPr indent="-342900" lvl="6" marL="3200400" marR="0" rtl="0" algn="l">
              <a:lnSpc>
                <a:spcPct val="100000"/>
              </a:lnSpc>
              <a:spcBef>
                <a:spcPts val="36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7pPr>
            <a:lvl8pPr indent="-342900" lvl="7" marL="3657600" marR="0" rtl="0" algn="l">
              <a:lnSpc>
                <a:spcPct val="100000"/>
              </a:lnSpc>
              <a:spcBef>
                <a:spcPts val="36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8pPr>
            <a:lvl9pPr indent="-342900" lvl="8" marL="4114800" marR="0" rtl="0" algn="l">
              <a:lnSpc>
                <a:spcPct val="100000"/>
              </a:lnSpc>
              <a:spcBef>
                <a:spcPts val="36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9pPr>
          </a:lstStyle>
          <a:p/>
        </p:txBody>
      </p:sp>
      <p:sp>
        <p:nvSpPr>
          <p:cNvPr id="166" name="Google Shape;166;p34"/>
          <p:cNvSpPr txBox="1"/>
          <p:nvPr>
            <p:ph idx="11" type="ftr"/>
          </p:nvPr>
        </p:nvSpPr>
        <p:spPr>
          <a:xfrm>
            <a:off x="1120588" y="188260"/>
            <a:ext cx="28956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9pPr>
          </a:lstStyle>
          <a:p/>
        </p:txBody>
      </p:sp>
      <p:pic>
        <p:nvPicPr>
          <p:cNvPr id="167" name="Google Shape;167;p34"/>
          <p:cNvPicPr preferRelativeResize="0"/>
          <p:nvPr/>
        </p:nvPicPr>
        <p:blipFill rotWithShape="1">
          <a:blip r:embed="rId2">
            <a:alphaModFix/>
          </a:blip>
          <a:srcRect b="0" l="0" r="0" t="0"/>
          <a:stretch/>
        </p:blipFill>
        <p:spPr>
          <a:xfrm>
            <a:off x="7168896" y="30936"/>
            <a:ext cx="1975104" cy="426949"/>
          </a:xfrm>
          <a:prstGeom prst="roundRect">
            <a:avLst>
              <a:gd fmla="val 16667" name="adj"/>
            </a:avLst>
          </a:prstGeom>
          <a:noFill/>
          <a:ln>
            <a:noFill/>
          </a:ln>
          <a:effectLst>
            <a:outerShdw blurRad="76200" rotWithShape="0" algn="tl" dir="7800000" dist="38100">
              <a:srgbClr val="000000">
                <a:alpha val="40000"/>
              </a:srgbClr>
            </a:outerShdw>
          </a:effectLst>
        </p:spPr>
      </p:pic>
      <p:sp>
        <p:nvSpPr>
          <p:cNvPr id="168" name="Google Shape;168;p34"/>
          <p:cNvSpPr txBox="1"/>
          <p:nvPr/>
        </p:nvSpPr>
        <p:spPr>
          <a:xfrm>
            <a:off x="5262556" y="6590670"/>
            <a:ext cx="4714752" cy="2308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chemeClr val="dk1"/>
                </a:solidFill>
                <a:latin typeface="Century Gothic"/>
                <a:ea typeface="Century Gothic"/>
                <a:cs typeface="Century Gothic"/>
                <a:sym typeface="Century Gothic"/>
              </a:rPr>
              <a:t>Copyrights © 2017 Innodatatics Inc. All Rights Reserved</a:t>
            </a:r>
            <a:endParaRPr b="0" i="0" sz="900" u="none" cap="none" strike="noStrik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 name="Shape 25"/>
        <p:cNvGrpSpPr/>
        <p:nvPr/>
      </p:nvGrpSpPr>
      <p:grpSpPr>
        <a:xfrm>
          <a:off x="0" y="0"/>
          <a:ext cx="0" cy="0"/>
          <a:chOff x="0" y="0"/>
          <a:chExt cx="0" cy="0"/>
        </a:xfrm>
      </p:grpSpPr>
      <p:sp>
        <p:nvSpPr>
          <p:cNvPr id="26" name="Google Shape;26;p36"/>
          <p:cNvSpPr txBox="1"/>
          <p:nvPr>
            <p:ph type="title"/>
          </p:nvPr>
        </p:nvSpPr>
        <p:spPr>
          <a:xfrm>
            <a:off x="623888" y="1709741"/>
            <a:ext cx="78867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36"/>
          <p:cNvSpPr txBox="1"/>
          <p:nvPr>
            <p:ph idx="1" type="body"/>
          </p:nvPr>
        </p:nvSpPr>
        <p:spPr>
          <a:xfrm>
            <a:off x="623888" y="4589465"/>
            <a:ext cx="78867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8" name="Google Shape;28;p36"/>
          <p:cNvSpPr txBox="1"/>
          <p:nvPr>
            <p:ph idx="10" type="dt"/>
          </p:nvPr>
        </p:nvSpPr>
        <p:spPr>
          <a:xfrm>
            <a:off x="628650" y="6356352"/>
            <a:ext cx="2057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36"/>
          <p:cNvSpPr txBox="1"/>
          <p:nvPr>
            <p:ph idx="11" type="ftr"/>
          </p:nvPr>
        </p:nvSpPr>
        <p:spPr>
          <a:xfrm>
            <a:off x="3028950" y="6356352"/>
            <a:ext cx="30861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36"/>
          <p:cNvSpPr txBox="1"/>
          <p:nvPr>
            <p:ph idx="12" type="sldNum"/>
          </p:nvPr>
        </p:nvSpPr>
        <p:spPr>
          <a:xfrm>
            <a:off x="6457950" y="6356352"/>
            <a:ext cx="20574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1" name="Shape 31"/>
        <p:cNvGrpSpPr/>
        <p:nvPr/>
      </p:nvGrpSpPr>
      <p:grpSpPr>
        <a:xfrm>
          <a:off x="0" y="0"/>
          <a:ext cx="0" cy="0"/>
          <a:chOff x="0" y="0"/>
          <a:chExt cx="0" cy="0"/>
        </a:xfrm>
      </p:grpSpPr>
      <p:sp>
        <p:nvSpPr>
          <p:cNvPr id="32" name="Google Shape;32;p37"/>
          <p:cNvSpPr txBox="1"/>
          <p:nvPr>
            <p:ph type="title"/>
          </p:nvPr>
        </p:nvSpPr>
        <p:spPr>
          <a:xfrm>
            <a:off x="628650" y="365127"/>
            <a:ext cx="78867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37"/>
          <p:cNvSpPr txBox="1"/>
          <p:nvPr>
            <p:ph idx="1" type="body"/>
          </p:nvPr>
        </p:nvSpPr>
        <p:spPr>
          <a:xfrm>
            <a:off x="628650" y="1825625"/>
            <a:ext cx="3886200" cy="4351339"/>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 name="Google Shape;34;p37"/>
          <p:cNvSpPr txBox="1"/>
          <p:nvPr>
            <p:ph idx="2" type="body"/>
          </p:nvPr>
        </p:nvSpPr>
        <p:spPr>
          <a:xfrm>
            <a:off x="4629150" y="1825625"/>
            <a:ext cx="3886200" cy="4351339"/>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 name="Google Shape;35;p37"/>
          <p:cNvSpPr txBox="1"/>
          <p:nvPr>
            <p:ph idx="10" type="dt"/>
          </p:nvPr>
        </p:nvSpPr>
        <p:spPr>
          <a:xfrm>
            <a:off x="628650" y="6356352"/>
            <a:ext cx="2057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37"/>
          <p:cNvSpPr txBox="1"/>
          <p:nvPr>
            <p:ph idx="11" type="ftr"/>
          </p:nvPr>
        </p:nvSpPr>
        <p:spPr>
          <a:xfrm>
            <a:off x="3028950" y="6356352"/>
            <a:ext cx="30861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37"/>
          <p:cNvSpPr txBox="1"/>
          <p:nvPr>
            <p:ph idx="12" type="sldNum"/>
          </p:nvPr>
        </p:nvSpPr>
        <p:spPr>
          <a:xfrm>
            <a:off x="6457950" y="6356352"/>
            <a:ext cx="20574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8" name="Shape 38"/>
        <p:cNvGrpSpPr/>
        <p:nvPr/>
      </p:nvGrpSpPr>
      <p:grpSpPr>
        <a:xfrm>
          <a:off x="0" y="0"/>
          <a:ext cx="0" cy="0"/>
          <a:chOff x="0" y="0"/>
          <a:chExt cx="0" cy="0"/>
        </a:xfrm>
      </p:grpSpPr>
      <p:sp>
        <p:nvSpPr>
          <p:cNvPr id="39" name="Google Shape;39;p38"/>
          <p:cNvSpPr txBox="1"/>
          <p:nvPr>
            <p:ph type="title"/>
          </p:nvPr>
        </p:nvSpPr>
        <p:spPr>
          <a:xfrm>
            <a:off x="629841" y="365127"/>
            <a:ext cx="78867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38"/>
          <p:cNvSpPr txBox="1"/>
          <p:nvPr>
            <p:ph idx="1" type="body"/>
          </p:nvPr>
        </p:nvSpPr>
        <p:spPr>
          <a:xfrm>
            <a:off x="629842" y="1681163"/>
            <a:ext cx="3868340"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38"/>
          <p:cNvSpPr txBox="1"/>
          <p:nvPr>
            <p:ph idx="2" type="body"/>
          </p:nvPr>
        </p:nvSpPr>
        <p:spPr>
          <a:xfrm>
            <a:off x="629842" y="2505075"/>
            <a:ext cx="3868340"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38"/>
          <p:cNvSpPr txBox="1"/>
          <p:nvPr>
            <p:ph idx="3" type="body"/>
          </p:nvPr>
        </p:nvSpPr>
        <p:spPr>
          <a:xfrm>
            <a:off x="4629152" y="1681163"/>
            <a:ext cx="3887391"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38"/>
          <p:cNvSpPr txBox="1"/>
          <p:nvPr>
            <p:ph idx="4" type="body"/>
          </p:nvPr>
        </p:nvSpPr>
        <p:spPr>
          <a:xfrm>
            <a:off x="4629152" y="2505075"/>
            <a:ext cx="3887391"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38"/>
          <p:cNvSpPr txBox="1"/>
          <p:nvPr>
            <p:ph idx="10" type="dt"/>
          </p:nvPr>
        </p:nvSpPr>
        <p:spPr>
          <a:xfrm>
            <a:off x="628650" y="6356352"/>
            <a:ext cx="2057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38"/>
          <p:cNvSpPr txBox="1"/>
          <p:nvPr>
            <p:ph idx="11" type="ftr"/>
          </p:nvPr>
        </p:nvSpPr>
        <p:spPr>
          <a:xfrm>
            <a:off x="3028950" y="6356352"/>
            <a:ext cx="30861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38"/>
          <p:cNvSpPr txBox="1"/>
          <p:nvPr>
            <p:ph idx="12" type="sldNum"/>
          </p:nvPr>
        </p:nvSpPr>
        <p:spPr>
          <a:xfrm>
            <a:off x="6457950" y="6356352"/>
            <a:ext cx="20574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7" name="Shape 47"/>
        <p:cNvGrpSpPr/>
        <p:nvPr/>
      </p:nvGrpSpPr>
      <p:grpSpPr>
        <a:xfrm>
          <a:off x="0" y="0"/>
          <a:ext cx="0" cy="0"/>
          <a:chOff x="0" y="0"/>
          <a:chExt cx="0" cy="0"/>
        </a:xfrm>
      </p:grpSpPr>
      <p:sp>
        <p:nvSpPr>
          <p:cNvPr id="48" name="Google Shape;48;p39"/>
          <p:cNvSpPr txBox="1"/>
          <p:nvPr>
            <p:ph type="title"/>
          </p:nvPr>
        </p:nvSpPr>
        <p:spPr>
          <a:xfrm>
            <a:off x="628650" y="365127"/>
            <a:ext cx="78867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39"/>
          <p:cNvSpPr txBox="1"/>
          <p:nvPr>
            <p:ph idx="10" type="dt"/>
          </p:nvPr>
        </p:nvSpPr>
        <p:spPr>
          <a:xfrm>
            <a:off x="628650" y="6356352"/>
            <a:ext cx="2057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39"/>
          <p:cNvSpPr txBox="1"/>
          <p:nvPr>
            <p:ph idx="11" type="ftr"/>
          </p:nvPr>
        </p:nvSpPr>
        <p:spPr>
          <a:xfrm>
            <a:off x="3028950" y="6356352"/>
            <a:ext cx="30861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39"/>
          <p:cNvSpPr txBox="1"/>
          <p:nvPr>
            <p:ph idx="12" type="sldNum"/>
          </p:nvPr>
        </p:nvSpPr>
        <p:spPr>
          <a:xfrm>
            <a:off x="6457950" y="6356352"/>
            <a:ext cx="20574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2" name="Shape 52"/>
        <p:cNvGrpSpPr/>
        <p:nvPr/>
      </p:nvGrpSpPr>
      <p:grpSpPr>
        <a:xfrm>
          <a:off x="0" y="0"/>
          <a:ext cx="0" cy="0"/>
          <a:chOff x="0" y="0"/>
          <a:chExt cx="0" cy="0"/>
        </a:xfrm>
      </p:grpSpPr>
      <p:sp>
        <p:nvSpPr>
          <p:cNvPr id="53" name="Google Shape;53;p41"/>
          <p:cNvSpPr txBox="1"/>
          <p:nvPr>
            <p:ph type="title"/>
          </p:nvPr>
        </p:nvSpPr>
        <p:spPr>
          <a:xfrm>
            <a:off x="629841" y="457200"/>
            <a:ext cx="2949178"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41"/>
          <p:cNvSpPr txBox="1"/>
          <p:nvPr>
            <p:ph idx="1" type="body"/>
          </p:nvPr>
        </p:nvSpPr>
        <p:spPr>
          <a:xfrm>
            <a:off x="3887391" y="987428"/>
            <a:ext cx="462915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5" name="Google Shape;55;p41"/>
          <p:cNvSpPr txBox="1"/>
          <p:nvPr>
            <p:ph idx="2" type="body"/>
          </p:nvPr>
        </p:nvSpPr>
        <p:spPr>
          <a:xfrm>
            <a:off x="629841" y="2057401"/>
            <a:ext cx="2949178"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6" name="Google Shape;56;p41"/>
          <p:cNvSpPr txBox="1"/>
          <p:nvPr>
            <p:ph idx="10" type="dt"/>
          </p:nvPr>
        </p:nvSpPr>
        <p:spPr>
          <a:xfrm>
            <a:off x="628650" y="6356352"/>
            <a:ext cx="2057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41"/>
          <p:cNvSpPr txBox="1"/>
          <p:nvPr>
            <p:ph idx="11" type="ftr"/>
          </p:nvPr>
        </p:nvSpPr>
        <p:spPr>
          <a:xfrm>
            <a:off x="3028950" y="6356352"/>
            <a:ext cx="30861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41"/>
          <p:cNvSpPr txBox="1"/>
          <p:nvPr>
            <p:ph idx="12" type="sldNum"/>
          </p:nvPr>
        </p:nvSpPr>
        <p:spPr>
          <a:xfrm>
            <a:off x="6457950" y="6356352"/>
            <a:ext cx="20574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59" name="Shape 59"/>
        <p:cNvGrpSpPr/>
        <p:nvPr/>
      </p:nvGrpSpPr>
      <p:grpSpPr>
        <a:xfrm>
          <a:off x="0" y="0"/>
          <a:ext cx="0" cy="0"/>
          <a:chOff x="0" y="0"/>
          <a:chExt cx="0" cy="0"/>
        </a:xfrm>
      </p:grpSpPr>
      <p:sp>
        <p:nvSpPr>
          <p:cNvPr id="60" name="Google Shape;60;p42"/>
          <p:cNvSpPr txBox="1"/>
          <p:nvPr>
            <p:ph type="title"/>
          </p:nvPr>
        </p:nvSpPr>
        <p:spPr>
          <a:xfrm>
            <a:off x="629841" y="457200"/>
            <a:ext cx="2949178"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42"/>
          <p:cNvSpPr/>
          <p:nvPr>
            <p:ph idx="2" type="pic"/>
          </p:nvPr>
        </p:nvSpPr>
        <p:spPr>
          <a:xfrm>
            <a:off x="3887391" y="987428"/>
            <a:ext cx="4629150" cy="4873625"/>
          </a:xfrm>
          <a:prstGeom prst="rect">
            <a:avLst/>
          </a:prstGeom>
          <a:noFill/>
          <a:ln>
            <a:noFill/>
          </a:ln>
        </p:spPr>
      </p:sp>
      <p:sp>
        <p:nvSpPr>
          <p:cNvPr id="62" name="Google Shape;62;p42"/>
          <p:cNvSpPr txBox="1"/>
          <p:nvPr>
            <p:ph idx="1" type="body"/>
          </p:nvPr>
        </p:nvSpPr>
        <p:spPr>
          <a:xfrm>
            <a:off x="629841" y="2057401"/>
            <a:ext cx="2949178"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3" name="Google Shape;63;p42"/>
          <p:cNvSpPr txBox="1"/>
          <p:nvPr>
            <p:ph idx="10" type="dt"/>
          </p:nvPr>
        </p:nvSpPr>
        <p:spPr>
          <a:xfrm>
            <a:off x="628650" y="6356352"/>
            <a:ext cx="2057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42"/>
          <p:cNvSpPr txBox="1"/>
          <p:nvPr>
            <p:ph idx="11" type="ftr"/>
          </p:nvPr>
        </p:nvSpPr>
        <p:spPr>
          <a:xfrm>
            <a:off x="3028950" y="6356352"/>
            <a:ext cx="30861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42"/>
          <p:cNvSpPr txBox="1"/>
          <p:nvPr>
            <p:ph idx="12" type="sldNum"/>
          </p:nvPr>
        </p:nvSpPr>
        <p:spPr>
          <a:xfrm>
            <a:off x="6457950" y="6356352"/>
            <a:ext cx="20574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6" name="Shape 66"/>
        <p:cNvGrpSpPr/>
        <p:nvPr/>
      </p:nvGrpSpPr>
      <p:grpSpPr>
        <a:xfrm>
          <a:off x="0" y="0"/>
          <a:ext cx="0" cy="0"/>
          <a:chOff x="0" y="0"/>
          <a:chExt cx="0" cy="0"/>
        </a:xfrm>
      </p:grpSpPr>
      <p:sp>
        <p:nvSpPr>
          <p:cNvPr id="67" name="Google Shape;67;p43"/>
          <p:cNvSpPr txBox="1"/>
          <p:nvPr>
            <p:ph type="title"/>
          </p:nvPr>
        </p:nvSpPr>
        <p:spPr>
          <a:xfrm>
            <a:off x="628650" y="365127"/>
            <a:ext cx="78867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43"/>
          <p:cNvSpPr txBox="1"/>
          <p:nvPr>
            <p:ph idx="1" type="body"/>
          </p:nvPr>
        </p:nvSpPr>
        <p:spPr>
          <a:xfrm rot="5400000">
            <a:off x="2396330" y="57944"/>
            <a:ext cx="4351339" cy="78867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9" name="Google Shape;69;p43"/>
          <p:cNvSpPr txBox="1"/>
          <p:nvPr>
            <p:ph idx="10" type="dt"/>
          </p:nvPr>
        </p:nvSpPr>
        <p:spPr>
          <a:xfrm>
            <a:off x="628650" y="6356352"/>
            <a:ext cx="2057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43"/>
          <p:cNvSpPr txBox="1"/>
          <p:nvPr>
            <p:ph idx="11" type="ftr"/>
          </p:nvPr>
        </p:nvSpPr>
        <p:spPr>
          <a:xfrm>
            <a:off x="3028950" y="6356352"/>
            <a:ext cx="30861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43"/>
          <p:cNvSpPr txBox="1"/>
          <p:nvPr>
            <p:ph idx="12" type="sldNum"/>
          </p:nvPr>
        </p:nvSpPr>
        <p:spPr>
          <a:xfrm>
            <a:off x="6457950" y="6356352"/>
            <a:ext cx="20574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3.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0.xml"/><Relationship Id="rId10" Type="http://schemas.openxmlformats.org/officeDocument/2006/relationships/slideLayout" Target="../slideLayouts/slideLayout19.xml"/><Relationship Id="rId13" Type="http://schemas.openxmlformats.org/officeDocument/2006/relationships/slideLayout" Target="../slideLayouts/slideLayout22.xml"/><Relationship Id="rId12" Type="http://schemas.openxmlformats.org/officeDocument/2006/relationships/slideLayout" Target="../slideLayouts/slideLayout21.xml"/><Relationship Id="rId1" Type="http://schemas.openxmlformats.org/officeDocument/2006/relationships/image" Target="../media/image2.jpg"/><Relationship Id="rId2" Type="http://schemas.openxmlformats.org/officeDocument/2006/relationships/slideLayout" Target="../slideLayouts/slideLayout11.xml"/><Relationship Id="rId3" Type="http://schemas.openxmlformats.org/officeDocument/2006/relationships/slideLayout" Target="../slideLayouts/slideLayout12.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5" Type="http://schemas.openxmlformats.org/officeDocument/2006/relationships/slideLayout" Target="../slideLayouts/slideLayout24.xml"/><Relationship Id="rId14" Type="http://schemas.openxmlformats.org/officeDocument/2006/relationships/slideLayout" Target="../slideLayouts/slideLayout23.xml"/><Relationship Id="rId16" Type="http://schemas.openxmlformats.org/officeDocument/2006/relationships/theme" Target="../theme/theme2.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9"/>
          <p:cNvSpPr txBox="1"/>
          <p:nvPr>
            <p:ph type="title"/>
          </p:nvPr>
        </p:nvSpPr>
        <p:spPr>
          <a:xfrm>
            <a:off x="628650" y="365127"/>
            <a:ext cx="78867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9"/>
          <p:cNvSpPr txBox="1"/>
          <p:nvPr>
            <p:ph idx="1" type="body"/>
          </p:nvPr>
        </p:nvSpPr>
        <p:spPr>
          <a:xfrm>
            <a:off x="628650" y="1825625"/>
            <a:ext cx="7886700" cy="4351339"/>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9"/>
          <p:cNvSpPr txBox="1"/>
          <p:nvPr>
            <p:ph idx="10" type="dt"/>
          </p:nvPr>
        </p:nvSpPr>
        <p:spPr>
          <a:xfrm>
            <a:off x="628650" y="6356352"/>
            <a:ext cx="20574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19"/>
          <p:cNvSpPr txBox="1"/>
          <p:nvPr>
            <p:ph idx="11" type="ftr"/>
          </p:nvPr>
        </p:nvSpPr>
        <p:spPr>
          <a:xfrm>
            <a:off x="3028950" y="6356352"/>
            <a:ext cx="30861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19"/>
          <p:cNvSpPr txBox="1"/>
          <p:nvPr>
            <p:ph idx="12" type="sldNum"/>
          </p:nvPr>
        </p:nvSpPr>
        <p:spPr>
          <a:xfrm>
            <a:off x="6457950" y="6356352"/>
            <a:ext cx="20574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8" name="Shape 78"/>
        <p:cNvGrpSpPr/>
        <p:nvPr/>
      </p:nvGrpSpPr>
      <p:grpSpPr>
        <a:xfrm>
          <a:off x="0" y="0"/>
          <a:ext cx="0" cy="0"/>
          <a:chOff x="0" y="0"/>
          <a:chExt cx="0" cy="0"/>
        </a:xfrm>
      </p:grpSpPr>
      <p:sp>
        <p:nvSpPr>
          <p:cNvPr id="79" name="Google Shape;79;p16"/>
          <p:cNvSpPr txBox="1"/>
          <p:nvPr/>
        </p:nvSpPr>
        <p:spPr>
          <a:xfrm>
            <a:off x="2638730" y="6387737"/>
            <a:ext cx="184666" cy="3693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entury Gothic"/>
              <a:ea typeface="Century Gothic"/>
              <a:cs typeface="Century Gothic"/>
              <a:sym typeface="Century Gothic"/>
            </a:endParaRPr>
          </a:p>
        </p:txBody>
      </p:sp>
      <p:sp>
        <p:nvSpPr>
          <p:cNvPr id="80" name="Google Shape;80;p16"/>
          <p:cNvSpPr txBox="1"/>
          <p:nvPr/>
        </p:nvSpPr>
        <p:spPr>
          <a:xfrm>
            <a:off x="5262556" y="6590670"/>
            <a:ext cx="4714752" cy="2308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900"/>
              <a:buFont typeface="Arial"/>
              <a:buNone/>
            </a:pPr>
            <a:r>
              <a:rPr b="0" i="0" lang="en-US" sz="900" u="none" cap="none" strike="noStrike">
                <a:solidFill>
                  <a:schemeClr val="dk1"/>
                </a:solidFill>
                <a:latin typeface="Century Gothic"/>
                <a:ea typeface="Century Gothic"/>
                <a:cs typeface="Century Gothic"/>
                <a:sym typeface="Century Gothic"/>
              </a:rPr>
              <a:t>Copyrights © 2017 Innodatatics Inc. All Rights Reserved</a:t>
            </a:r>
            <a:endParaRPr b="0" i="0" sz="900" u="none" cap="none" strike="noStrike">
              <a:solidFill>
                <a:schemeClr val="dk1"/>
              </a:solidFill>
              <a:latin typeface="Century Gothic"/>
              <a:ea typeface="Century Gothic"/>
              <a:cs typeface="Century Gothic"/>
              <a:sym typeface="Century Gothic"/>
            </a:endParaRPr>
          </a:p>
        </p:txBody>
      </p:sp>
      <p:pic>
        <p:nvPicPr>
          <p:cNvPr id="81" name="Google Shape;81;p16"/>
          <p:cNvPicPr preferRelativeResize="0"/>
          <p:nvPr/>
        </p:nvPicPr>
        <p:blipFill rotWithShape="1">
          <a:blip r:embed="rId1">
            <a:alphaModFix/>
          </a:blip>
          <a:srcRect b="0" l="0" r="0" t="0"/>
          <a:stretch/>
        </p:blipFill>
        <p:spPr>
          <a:xfrm>
            <a:off x="7159751" y="6667"/>
            <a:ext cx="1975104" cy="426949"/>
          </a:xfrm>
          <a:prstGeom prst="roundRect">
            <a:avLst>
              <a:gd fmla="val 16667" name="adj"/>
            </a:avLst>
          </a:prstGeom>
          <a:noFill/>
          <a:ln>
            <a:noFill/>
          </a:ln>
          <a:effectLst>
            <a:outerShdw blurRad="76200" rotWithShape="0" algn="tl" dir="7800000" dist="38100">
              <a:srgbClr val="000000">
                <a:alpha val="40000"/>
              </a:srgbClr>
            </a:outerShdw>
          </a:effectLst>
        </p:spPr>
      </p:pic>
    </p:spTree>
  </p:cSld>
  <p:clrMap accent1="accent1" accent2="accent2" accent3="accent3" accent4="accent4" accent5="accent5" accent6="accent6" bg1="lt1" bg2="dk2" tx1="dk1" tx2="lt2" folHlink="folHlink" hlink="hlink"/>
  <p:sldLayoutIdLst>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44">
          <p15:clr>
            <a:srgbClr val="F26B43"/>
          </p15:clr>
        </p15:guide>
        <p15:guide id="2" pos="568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7.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4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3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4.png"/><Relationship Id="rId4" Type="http://schemas.openxmlformats.org/officeDocument/2006/relationships/image" Target="../media/image3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8.png"/><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9.png"/><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1.png"/><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9.png"/><Relationship Id="rId4" Type="http://schemas.openxmlformats.org/officeDocument/2006/relationships/image" Target="../media/image3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3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7.png"/><Relationship Id="rId4" Type="http://schemas.openxmlformats.org/officeDocument/2006/relationships/image" Target="../media/image4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3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3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3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39.jpg"/><Relationship Id="rId4" Type="http://schemas.openxmlformats.org/officeDocument/2006/relationships/image" Target="../media/image38.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40.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42.jpg"/><Relationship Id="rId4" Type="http://schemas.openxmlformats.org/officeDocument/2006/relationships/image" Target="../media/image33.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4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 Id="rId3" Type="http://schemas.openxmlformats.org/officeDocument/2006/relationships/image" Target="../media/image4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 Id="rId3" Type="http://schemas.openxmlformats.org/officeDocument/2006/relationships/image" Target="../media/image4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4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image" Target="../media/image4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 Id="rId3" Type="http://schemas.openxmlformats.org/officeDocument/2006/relationships/image" Target="../media/image4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5"/>
          <p:cNvSpPr txBox="1"/>
          <p:nvPr>
            <p:ph type="ctrTitle"/>
          </p:nvPr>
        </p:nvSpPr>
        <p:spPr>
          <a:xfrm>
            <a:off x="349250" y="471217"/>
            <a:ext cx="8245162" cy="1106260"/>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90000"/>
              </a:lnSpc>
              <a:spcBef>
                <a:spcPts val="0"/>
              </a:spcBef>
              <a:spcAft>
                <a:spcPts val="0"/>
              </a:spcAft>
              <a:buSzPct val="90534"/>
              <a:buNone/>
            </a:pPr>
            <a:r>
              <a:rPr b="1" lang="en-US" sz="5400">
                <a:solidFill>
                  <a:srgbClr val="385623"/>
                </a:solidFill>
              </a:rPr>
              <a:t>CRUDE OIL PRICE PREDICTION</a:t>
            </a:r>
            <a:endParaRPr/>
          </a:p>
        </p:txBody>
      </p:sp>
      <p:sp>
        <p:nvSpPr>
          <p:cNvPr id="174" name="Google Shape;174;p5"/>
          <p:cNvSpPr txBox="1"/>
          <p:nvPr>
            <p:ph idx="1" type="subTitle"/>
          </p:nvPr>
        </p:nvSpPr>
        <p:spPr>
          <a:xfrm>
            <a:off x="449420" y="1801980"/>
            <a:ext cx="8245160" cy="351175"/>
          </a:xfrm>
          <a:prstGeom prst="rect">
            <a:avLst/>
          </a:prstGeom>
          <a:noFill/>
          <a:ln>
            <a:noFill/>
          </a:ln>
        </p:spPr>
        <p:txBody>
          <a:bodyPr anchorCtr="0" anchor="t" bIns="45700" lIns="91425" spcFirstLastPara="1" rIns="91425" wrap="square" tIns="45700">
            <a:normAutofit fontScale="25000" lnSpcReduction="20000"/>
          </a:bodyPr>
          <a:lstStyle/>
          <a:p>
            <a:pPr indent="0" lvl="0" marL="0" rtl="0" algn="l">
              <a:lnSpc>
                <a:spcPct val="90000"/>
              </a:lnSpc>
              <a:spcBef>
                <a:spcPts val="1000"/>
              </a:spcBef>
              <a:spcAft>
                <a:spcPts val="0"/>
              </a:spcAft>
              <a:buSzPct val="100000"/>
              <a:buNone/>
            </a:pPr>
            <a:r>
              <a:rPr b="1" lang="en-US" sz="11200">
                <a:solidFill>
                  <a:srgbClr val="2F5496"/>
                </a:solidFill>
              </a:rPr>
              <a:t>MENTORS: </a:t>
            </a:r>
            <a:r>
              <a:rPr b="1" lang="en-US" sz="12800">
                <a:solidFill>
                  <a:srgbClr val="2F5496"/>
                </a:solidFill>
              </a:rPr>
              <a:t>KARTHIK MUSKULA &amp;</a:t>
            </a:r>
            <a:endParaRPr/>
          </a:p>
          <a:p>
            <a:pPr indent="0" lvl="0" marL="0" rtl="0" algn="l">
              <a:lnSpc>
                <a:spcPct val="90000"/>
              </a:lnSpc>
              <a:spcBef>
                <a:spcPts val="1000"/>
              </a:spcBef>
              <a:spcAft>
                <a:spcPts val="0"/>
              </a:spcAft>
              <a:buSzPct val="87500"/>
              <a:buNone/>
            </a:pPr>
            <a:r>
              <a:rPr b="1" lang="en-US" sz="12800">
                <a:solidFill>
                  <a:srgbClr val="2F5496"/>
                </a:solidFill>
              </a:rPr>
              <a:t>                  DHANYAPRIYA SOMASUNDARAM</a:t>
            </a:r>
            <a:endParaRPr/>
          </a:p>
          <a:p>
            <a:pPr indent="0" lvl="0" marL="0" rtl="0" algn="l">
              <a:lnSpc>
                <a:spcPct val="90000"/>
              </a:lnSpc>
              <a:spcBef>
                <a:spcPts val="1000"/>
              </a:spcBef>
              <a:spcAft>
                <a:spcPts val="0"/>
              </a:spcAft>
              <a:buSzPts val="2800"/>
              <a:buNone/>
            </a:pPr>
            <a:r>
              <a:t/>
            </a:r>
            <a:endParaRPr/>
          </a:p>
        </p:txBody>
      </p:sp>
      <p:pic>
        <p:nvPicPr>
          <p:cNvPr descr="abstract image" id="175" name="Google Shape;175;p5"/>
          <p:cNvPicPr preferRelativeResize="0"/>
          <p:nvPr/>
        </p:nvPicPr>
        <p:blipFill rotWithShape="1">
          <a:blip r:embed="rId3">
            <a:alphaModFix/>
          </a:blip>
          <a:srcRect b="0" l="0" r="0" t="0"/>
          <a:stretch/>
        </p:blipFill>
        <p:spPr>
          <a:xfrm>
            <a:off x="349250" y="3080008"/>
            <a:ext cx="8445500" cy="333907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76"/>
          <p:cNvSpPr txBox="1"/>
          <p:nvPr/>
        </p:nvSpPr>
        <p:spPr>
          <a:xfrm>
            <a:off x="-2019301" y="0"/>
            <a:ext cx="6467475" cy="95406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385623"/>
                </a:solidFill>
                <a:latin typeface="Arial Rounded"/>
                <a:ea typeface="Arial Rounded"/>
                <a:cs typeface="Arial Rounded"/>
                <a:sym typeface="Arial Rounded"/>
              </a:rPr>
              <a:t>Heat Map</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rgbClr val="002060"/>
              </a:solidFill>
              <a:latin typeface="Arial Rounded"/>
              <a:ea typeface="Arial Rounded"/>
              <a:cs typeface="Arial Rounded"/>
              <a:sym typeface="Arial Rounded"/>
            </a:endParaRPr>
          </a:p>
        </p:txBody>
      </p:sp>
      <p:sp>
        <p:nvSpPr>
          <p:cNvPr id="256" name="Google Shape;256;p76"/>
          <p:cNvSpPr txBox="1"/>
          <p:nvPr/>
        </p:nvSpPr>
        <p:spPr>
          <a:xfrm>
            <a:off x="-1895476" y="2545080"/>
            <a:ext cx="6343650"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800" u="none" cap="none" strike="noStrike">
                <a:solidFill>
                  <a:srgbClr val="000000"/>
                </a:solidFill>
                <a:latin typeface="Arial"/>
                <a:ea typeface="Arial"/>
                <a:cs typeface="Arial"/>
                <a:sym typeface="Arial"/>
              </a:rPr>
              <a:t> </a:t>
            </a:r>
            <a:endParaRPr b="0" i="0" sz="2000" u="none" cap="none" strike="noStrike">
              <a:solidFill>
                <a:srgbClr val="1F3864"/>
              </a:solidFill>
              <a:latin typeface="Helvetica Neue"/>
              <a:ea typeface="Helvetica Neue"/>
              <a:cs typeface="Helvetica Neue"/>
              <a:sym typeface="Helvetica Neue"/>
            </a:endParaRPr>
          </a:p>
        </p:txBody>
      </p:sp>
      <p:sp>
        <p:nvSpPr>
          <p:cNvPr id="257" name="Google Shape;257;p76"/>
          <p:cNvSpPr txBox="1"/>
          <p:nvPr/>
        </p:nvSpPr>
        <p:spPr>
          <a:xfrm>
            <a:off x="1196340" y="3121223"/>
            <a:ext cx="6751320"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pic>
        <p:nvPicPr>
          <p:cNvPr id="258" name="Google Shape;258;p76"/>
          <p:cNvPicPr preferRelativeResize="0"/>
          <p:nvPr/>
        </p:nvPicPr>
        <p:blipFill rotWithShape="1">
          <a:blip r:embed="rId3">
            <a:alphaModFix/>
          </a:blip>
          <a:srcRect b="0" l="0" r="0" t="0"/>
          <a:stretch/>
        </p:blipFill>
        <p:spPr>
          <a:xfrm>
            <a:off x="-478484" y="528320"/>
            <a:ext cx="6382410" cy="6360160"/>
          </a:xfrm>
          <a:prstGeom prst="rect">
            <a:avLst/>
          </a:prstGeom>
          <a:noFill/>
          <a:ln>
            <a:noFill/>
          </a:ln>
        </p:spPr>
      </p:pic>
      <p:sp>
        <p:nvSpPr>
          <p:cNvPr id="259" name="Google Shape;259;p76"/>
          <p:cNvSpPr txBox="1"/>
          <p:nvPr/>
        </p:nvSpPr>
        <p:spPr>
          <a:xfrm>
            <a:off x="6431280" y="1245001"/>
            <a:ext cx="2334260" cy="438581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FF0000"/>
                </a:solidFill>
                <a:latin typeface="Calibri"/>
                <a:ea typeface="Calibri"/>
                <a:cs typeface="Calibri"/>
                <a:sym typeface="Calibri"/>
              </a:rPr>
              <a:t>Inferences: </a:t>
            </a:r>
            <a:endParaRPr b="0" i="0" sz="2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000000"/>
                </a:solidFill>
                <a:latin typeface="Calibri"/>
                <a:ea typeface="Calibri"/>
                <a:cs typeface="Calibri"/>
                <a:sym typeface="Calibri"/>
              </a:rPr>
              <a:t>Since Heatmap provide us easy tool to understand the correlation between two entities, we used the heatmap to represent the correlation between the two variables year &amp; month.</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br>
              <a:rPr b="0" i="0" lang="en-US" sz="1400" u="none" cap="none" strike="noStrike">
                <a:solidFill>
                  <a:srgbClr val="000000"/>
                </a:solidFill>
                <a:latin typeface="Arial"/>
                <a:ea typeface="Arial"/>
                <a:cs typeface="Arial"/>
                <a:sym typeface="Arial"/>
              </a:rPr>
            </a:br>
            <a:br>
              <a:rPr b="0" i="0" lang="en-US" sz="1400" u="none" cap="none" strike="noStrike">
                <a:solidFill>
                  <a:srgbClr val="000000"/>
                </a:solidFill>
                <a:latin typeface="Arial"/>
                <a:ea typeface="Arial"/>
                <a:cs typeface="Arial"/>
                <a:sym typeface="Arial"/>
              </a:rPr>
            </a:br>
            <a:endParaRPr b="0" i="0" sz="11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77"/>
          <p:cNvSpPr txBox="1"/>
          <p:nvPr/>
        </p:nvSpPr>
        <p:spPr>
          <a:xfrm>
            <a:off x="-2465323" y="444597"/>
            <a:ext cx="7339584"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1" i="0" lang="en-US" sz="3600" u="none" cap="none" strike="noStrike">
                <a:solidFill>
                  <a:srgbClr val="002060"/>
                </a:solidFill>
                <a:latin typeface="Arial Rounded"/>
                <a:ea typeface="Arial Rounded"/>
                <a:cs typeface="Arial Rounded"/>
                <a:sym typeface="Arial Rounded"/>
              </a:rPr>
              <a:t>Outlier Detection</a:t>
            </a:r>
            <a:endParaRPr b="0" i="0" sz="1400" u="none" cap="none" strike="noStrike">
              <a:solidFill>
                <a:srgbClr val="000000"/>
              </a:solidFill>
              <a:latin typeface="Arial"/>
              <a:ea typeface="Arial"/>
              <a:cs typeface="Arial"/>
              <a:sym typeface="Arial"/>
            </a:endParaRPr>
          </a:p>
        </p:txBody>
      </p:sp>
      <p:sp>
        <p:nvSpPr>
          <p:cNvPr id="265" name="Google Shape;265;p77"/>
          <p:cNvSpPr txBox="1"/>
          <p:nvPr/>
        </p:nvSpPr>
        <p:spPr>
          <a:xfrm>
            <a:off x="-805180" y="4841875"/>
            <a:ext cx="9949180" cy="212361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2F5496"/>
                </a:solidFill>
                <a:latin typeface="Helvetica Neue"/>
                <a:ea typeface="Helvetica Neue"/>
                <a:cs typeface="Helvetica Neue"/>
                <a:sym typeface="Helvetica Neue"/>
              </a:rPr>
              <a:t>Inferences: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2F5496"/>
              </a:solidFill>
              <a:latin typeface="Helvetica Neue"/>
              <a:ea typeface="Helvetica Neue"/>
              <a:cs typeface="Helvetica Neue"/>
              <a:sym typeface="Helvetica Neue"/>
            </a:endParaRPr>
          </a:p>
          <a:p>
            <a:pPr indent="-285750" lvl="0" marL="285750" marR="0" rtl="0" algn="l">
              <a:lnSpc>
                <a:spcPct val="100000"/>
              </a:lnSpc>
              <a:spcBef>
                <a:spcPts val="0"/>
              </a:spcBef>
              <a:spcAft>
                <a:spcPts val="0"/>
              </a:spcAft>
              <a:buClr>
                <a:srgbClr val="000000"/>
              </a:buClr>
              <a:buSzPts val="1800"/>
              <a:buFont typeface="Arial"/>
              <a:buChar char="•"/>
            </a:pPr>
            <a:r>
              <a:rPr b="1" i="0" lang="en-US" sz="1800" u="none" cap="none" strike="noStrike">
                <a:solidFill>
                  <a:srgbClr val="2F5496"/>
                </a:solidFill>
                <a:latin typeface="Helvetica Neue"/>
                <a:ea typeface="Helvetica Neue"/>
                <a:cs typeface="Helvetica Neue"/>
                <a:sym typeface="Helvetica Neue"/>
              </a:rPr>
              <a:t> </a:t>
            </a:r>
            <a:r>
              <a:rPr b="1" i="0" lang="en-US" sz="1800" u="none" cap="none" strike="noStrike">
                <a:solidFill>
                  <a:srgbClr val="1F3864"/>
                </a:solidFill>
                <a:latin typeface="Helvetica Neue"/>
                <a:ea typeface="Helvetica Neue"/>
                <a:cs typeface="Helvetica Neue"/>
                <a:sym typeface="Helvetica Neue"/>
              </a:rPr>
              <a:t>There are outliers above the positive upper extreme whisker.</a:t>
            </a:r>
            <a:endParaRPr b="0" i="0" sz="1400" u="none" cap="none" strike="noStrike">
              <a:solidFill>
                <a:srgbClr val="1F3864"/>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800"/>
              <a:buFont typeface="Arial"/>
              <a:buChar char="•"/>
            </a:pPr>
            <a:r>
              <a:rPr b="1" i="0" lang="en-US" sz="1800" u="none" cap="none" strike="noStrike">
                <a:solidFill>
                  <a:srgbClr val="1F3864"/>
                </a:solidFill>
                <a:latin typeface="Helvetica Neue"/>
                <a:ea typeface="Helvetica Neue"/>
                <a:cs typeface="Helvetica Neue"/>
                <a:sym typeface="Helvetica Neue"/>
              </a:rPr>
              <a:t> There are no outliers below the negative side of the lower whisker.</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800"/>
              <a:buFont typeface="Arial"/>
              <a:buChar char="•"/>
            </a:pPr>
            <a:r>
              <a:rPr b="1" i="0" lang="en-US" sz="1800" u="none" cap="none" strike="noStrike">
                <a:solidFill>
                  <a:srgbClr val="1F3864"/>
                </a:solidFill>
                <a:latin typeface="Century Gothic"/>
                <a:ea typeface="Century Gothic"/>
                <a:cs typeface="Century Gothic"/>
                <a:sym typeface="Century Gothic"/>
              </a:rPr>
              <a:t>Here the data doesn't follow Normal Distribution. Right skewed data.</a:t>
            </a:r>
            <a:endParaRPr b="1" i="0" sz="1400" u="none" cap="none" strike="noStrike">
              <a:solidFill>
                <a:srgbClr val="1F3864"/>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br>
              <a:rPr b="0" i="0" lang="en-US" sz="1400" u="none" cap="none" strike="noStrike">
                <a:solidFill>
                  <a:srgbClr val="000000"/>
                </a:solidFill>
                <a:latin typeface="Arial"/>
                <a:ea typeface="Arial"/>
                <a:cs typeface="Arial"/>
                <a:sym typeface="Arial"/>
              </a:rPr>
            </a:b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66" name="Google Shape;266;p77"/>
          <p:cNvPicPr preferRelativeResize="0"/>
          <p:nvPr/>
        </p:nvPicPr>
        <p:blipFill rotWithShape="1">
          <a:blip r:embed="rId3">
            <a:alphaModFix/>
          </a:blip>
          <a:srcRect b="0" l="0" r="0" t="0"/>
          <a:stretch/>
        </p:blipFill>
        <p:spPr>
          <a:xfrm>
            <a:off x="-949834" y="1289683"/>
            <a:ext cx="4571748" cy="3353437"/>
          </a:xfrm>
          <a:prstGeom prst="rect">
            <a:avLst/>
          </a:prstGeom>
          <a:noFill/>
          <a:ln>
            <a:noFill/>
          </a:ln>
        </p:spPr>
      </p:pic>
      <p:pic>
        <p:nvPicPr>
          <p:cNvPr id="267" name="Google Shape;267;p77"/>
          <p:cNvPicPr preferRelativeResize="0"/>
          <p:nvPr/>
        </p:nvPicPr>
        <p:blipFill rotWithShape="1">
          <a:blip r:embed="rId4">
            <a:alphaModFix/>
          </a:blip>
          <a:srcRect b="0" l="0" r="0" t="0"/>
          <a:stretch/>
        </p:blipFill>
        <p:spPr>
          <a:xfrm>
            <a:off x="4572000" y="1289683"/>
            <a:ext cx="5514340" cy="344424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78"/>
          <p:cNvSpPr txBox="1"/>
          <p:nvPr/>
        </p:nvSpPr>
        <p:spPr>
          <a:xfrm>
            <a:off x="-1881188" y="136368"/>
            <a:ext cx="12906375"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1E4E79"/>
                </a:solidFill>
                <a:latin typeface="Arial"/>
                <a:ea typeface="Arial"/>
                <a:cs typeface="Arial"/>
                <a:sym typeface="Arial"/>
              </a:rPr>
              <a:t>After dropping outliers</a:t>
            </a:r>
            <a:endParaRPr b="1" i="0" sz="1400" u="none" cap="none" strike="noStrike">
              <a:solidFill>
                <a:srgbClr val="000000"/>
              </a:solidFill>
              <a:latin typeface="Arial"/>
              <a:ea typeface="Arial"/>
              <a:cs typeface="Arial"/>
              <a:sym typeface="Arial"/>
            </a:endParaRPr>
          </a:p>
        </p:txBody>
      </p:sp>
      <p:sp>
        <p:nvSpPr>
          <p:cNvPr id="273" name="Google Shape;273;p78"/>
          <p:cNvSpPr txBox="1"/>
          <p:nvPr/>
        </p:nvSpPr>
        <p:spPr>
          <a:xfrm>
            <a:off x="-1280584" y="4819894"/>
            <a:ext cx="5743576" cy="92328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1F3864"/>
                </a:solidFill>
                <a:latin typeface="Arial"/>
                <a:ea typeface="Arial"/>
                <a:cs typeface="Arial"/>
                <a:sym typeface="Arial"/>
              </a:rPr>
              <a:t>Inferences</a:t>
            </a:r>
            <a:r>
              <a:rPr b="1" i="0" lang="en-US" sz="1800" u="none" cap="none" strike="noStrike">
                <a:solidFill>
                  <a:srgbClr val="1F3864"/>
                </a:solidFill>
                <a:highlight>
                  <a:srgbClr val="FFFFFF"/>
                </a:highlight>
                <a:latin typeface="Arial"/>
                <a:ea typeface="Arial"/>
                <a:cs typeface="Arial"/>
                <a:sym typeface="Arial"/>
              </a:rPr>
              <a:t> </a:t>
            </a:r>
            <a:r>
              <a:rPr b="1" i="0" lang="en-US" sz="1800" u="none" cap="none" strike="noStrike">
                <a:solidFill>
                  <a:srgbClr val="1F3864"/>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800"/>
              <a:buFont typeface="Arial"/>
              <a:buChar char="•"/>
            </a:pPr>
            <a:r>
              <a:rPr b="1" i="0" lang="en-US" sz="1800" u="none" cap="none" strike="noStrike">
                <a:solidFill>
                  <a:srgbClr val="1F3864"/>
                </a:solidFill>
                <a:latin typeface="Helvetica Neue"/>
                <a:ea typeface="Helvetica Neue"/>
                <a:cs typeface="Helvetica Neue"/>
                <a:sym typeface="Helvetica Neue"/>
              </a:rPr>
              <a:t>There are no outliers above the positive upper extreme whisker.</a:t>
            </a:r>
            <a:endParaRPr b="0" i="0" sz="1400" u="none" cap="none" strike="noStrike">
              <a:solidFill>
                <a:srgbClr val="1F3864"/>
              </a:solidFill>
              <a:latin typeface="Arial"/>
              <a:ea typeface="Arial"/>
              <a:cs typeface="Arial"/>
              <a:sym typeface="Arial"/>
            </a:endParaRPr>
          </a:p>
        </p:txBody>
      </p:sp>
      <p:pic>
        <p:nvPicPr>
          <p:cNvPr id="274" name="Google Shape;274;p78"/>
          <p:cNvPicPr preferRelativeResize="0"/>
          <p:nvPr/>
        </p:nvPicPr>
        <p:blipFill rotWithShape="1">
          <a:blip r:embed="rId3">
            <a:alphaModFix/>
          </a:blip>
          <a:srcRect b="0" l="0" r="0" t="0"/>
          <a:stretch/>
        </p:blipFill>
        <p:spPr>
          <a:xfrm>
            <a:off x="-1364181" y="733404"/>
            <a:ext cx="4981183" cy="3107075"/>
          </a:xfrm>
          <a:prstGeom prst="rect">
            <a:avLst/>
          </a:prstGeom>
          <a:noFill/>
          <a:ln>
            <a:noFill/>
          </a:ln>
        </p:spPr>
      </p:pic>
      <p:pic>
        <p:nvPicPr>
          <p:cNvPr id="275" name="Google Shape;275;p78"/>
          <p:cNvPicPr preferRelativeResize="0"/>
          <p:nvPr/>
        </p:nvPicPr>
        <p:blipFill rotWithShape="1">
          <a:blip r:embed="rId4">
            <a:alphaModFix/>
          </a:blip>
          <a:srcRect b="0" l="0" r="0" t="0"/>
          <a:stretch/>
        </p:blipFill>
        <p:spPr>
          <a:xfrm>
            <a:off x="4670849" y="779127"/>
            <a:ext cx="5114680" cy="309183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79"/>
          <p:cNvSpPr txBox="1"/>
          <p:nvPr/>
        </p:nvSpPr>
        <p:spPr>
          <a:xfrm>
            <a:off x="-2309495" y="93719"/>
            <a:ext cx="13125450" cy="89251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1" i="0" lang="en-US" sz="2800" u="none" cap="none" strike="noStrike">
                <a:solidFill>
                  <a:srgbClr val="C00000"/>
                </a:solidFill>
                <a:latin typeface="Arial Black"/>
                <a:ea typeface="Arial Black"/>
                <a:cs typeface="Arial Black"/>
                <a:sym typeface="Arial Black"/>
              </a:rPr>
              <a:t>Data Visualization</a:t>
            </a:r>
            <a:endParaRPr b="0" i="0" sz="1400" u="none" cap="none" strike="noStrike">
              <a:solidFill>
                <a:srgbClr val="C00000"/>
              </a:solidFill>
              <a:latin typeface="Arial Black"/>
              <a:ea typeface="Arial Black"/>
              <a:cs typeface="Arial Black"/>
              <a:sym typeface="Arial Black"/>
            </a:endParaRPr>
          </a:p>
          <a:p>
            <a:pPr indent="0" lvl="0" marL="0" marR="0" rtl="0" algn="ctr">
              <a:lnSpc>
                <a:spcPct val="100000"/>
              </a:lnSpc>
              <a:spcBef>
                <a:spcPts val="0"/>
              </a:spcBef>
              <a:spcAft>
                <a:spcPts val="0"/>
              </a:spcAft>
              <a:buClr>
                <a:srgbClr val="000000"/>
              </a:buClr>
              <a:buSzPts val="2800"/>
              <a:buFont typeface="Arial"/>
              <a:buNone/>
            </a:pPr>
            <a:r>
              <a:rPr b="1" i="0" lang="en-US" sz="2400" u="none" cap="none" strike="noStrike">
                <a:solidFill>
                  <a:srgbClr val="0070C0"/>
                </a:solidFill>
                <a:latin typeface="Arial Rounded"/>
                <a:ea typeface="Arial Rounded"/>
                <a:cs typeface="Arial Rounded"/>
                <a:sym typeface="Arial Rounded"/>
              </a:rPr>
              <a:t>Bar Plot of Variation of Price over Years</a:t>
            </a:r>
            <a:endParaRPr b="0" i="0" sz="2400" u="none" cap="none" strike="noStrike">
              <a:solidFill>
                <a:srgbClr val="000000"/>
              </a:solidFill>
              <a:latin typeface="Arial"/>
              <a:ea typeface="Arial"/>
              <a:cs typeface="Arial"/>
              <a:sym typeface="Arial"/>
            </a:endParaRPr>
          </a:p>
        </p:txBody>
      </p:sp>
      <p:pic>
        <p:nvPicPr>
          <p:cNvPr id="281" name="Google Shape;281;p79"/>
          <p:cNvPicPr preferRelativeResize="0"/>
          <p:nvPr/>
        </p:nvPicPr>
        <p:blipFill rotWithShape="1">
          <a:blip r:embed="rId3">
            <a:alphaModFix/>
          </a:blip>
          <a:srcRect b="0" l="0" r="0" t="0"/>
          <a:stretch/>
        </p:blipFill>
        <p:spPr>
          <a:xfrm>
            <a:off x="-1670050" y="1252293"/>
            <a:ext cx="12151360" cy="539006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pic>
        <p:nvPicPr>
          <p:cNvPr id="286" name="Google Shape;286;p7"/>
          <p:cNvPicPr preferRelativeResize="0"/>
          <p:nvPr/>
        </p:nvPicPr>
        <p:blipFill rotWithShape="1">
          <a:blip r:embed="rId3">
            <a:alphaModFix/>
          </a:blip>
          <a:srcRect b="0" l="0" r="0" t="0"/>
          <a:stretch/>
        </p:blipFill>
        <p:spPr>
          <a:xfrm>
            <a:off x="-1198880" y="660400"/>
            <a:ext cx="10840720" cy="4074159"/>
          </a:xfrm>
          <a:prstGeom prst="rect">
            <a:avLst/>
          </a:prstGeom>
          <a:noFill/>
          <a:ln>
            <a:noFill/>
          </a:ln>
        </p:spPr>
      </p:pic>
      <p:sp>
        <p:nvSpPr>
          <p:cNvPr id="287" name="Google Shape;287;p7"/>
          <p:cNvSpPr txBox="1"/>
          <p:nvPr/>
        </p:nvSpPr>
        <p:spPr>
          <a:xfrm>
            <a:off x="-568960" y="5446693"/>
            <a:ext cx="9926320" cy="129266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1" i="0" lang="en-US" sz="1600" u="none" cap="none" strike="noStrike">
                <a:solidFill>
                  <a:srgbClr val="FF0000"/>
                </a:solidFill>
                <a:latin typeface="Calibri"/>
                <a:ea typeface="Calibri"/>
                <a:cs typeface="Calibri"/>
                <a:sym typeface="Calibri"/>
              </a:rPr>
              <a:t>BOX PLOT : Inferences</a:t>
            </a:r>
            <a:r>
              <a:rPr b="0" i="0" lang="en-US" sz="1600" u="none" cap="none" strike="noStrike">
                <a:solidFill>
                  <a:srgbClr val="000000"/>
                </a:solidFill>
                <a:latin typeface="Calibri"/>
                <a:ea typeface="Calibri"/>
                <a:cs typeface="Calibri"/>
                <a:sym typeface="Calibri"/>
              </a:rPr>
              <a:t> :- Years 2018 and 2020 show outliers. 2018 The price of oil dropped in November 2018 because of a number of factors, including "rising petro-nations' oil production, the U.S. shale oil boom, and swelling in North American oil inventories," according to Market Watch. 2020 As rising Covid cases prompted fears of demand slowdown, due to that the price of the oil dropped.</a:t>
            </a:r>
            <a:endParaRPr b="0" i="0"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7"/>
          <p:cNvSpPr txBox="1"/>
          <p:nvPr/>
        </p:nvSpPr>
        <p:spPr>
          <a:xfrm>
            <a:off x="3332480" y="125530"/>
            <a:ext cx="6957060" cy="101566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i="0" lang="en-US" sz="3200" u="none" cap="none" strike="noStrike">
                <a:solidFill>
                  <a:srgbClr val="C00000"/>
                </a:solidFill>
                <a:latin typeface="Calibri"/>
                <a:ea typeface="Calibri"/>
                <a:cs typeface="Calibri"/>
                <a:sym typeface="Calibri"/>
              </a:rPr>
              <a:t>Box plot</a:t>
            </a:r>
            <a:endParaRPr b="0" i="0" sz="32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br>
              <a:rPr b="0" i="0" lang="en-US" sz="1400" u="none" cap="none" strike="noStrike">
                <a:solidFill>
                  <a:srgbClr val="000000"/>
                </a:solidFill>
                <a:latin typeface="Arial"/>
                <a:ea typeface="Arial"/>
                <a:cs typeface="Arial"/>
                <a:sym typeface="Arial"/>
              </a:rPr>
            </a:b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pic>
        <p:nvPicPr>
          <p:cNvPr id="293" name="Google Shape;293;p1"/>
          <p:cNvPicPr preferRelativeResize="0"/>
          <p:nvPr/>
        </p:nvPicPr>
        <p:blipFill rotWithShape="1">
          <a:blip r:embed="rId3">
            <a:alphaModFix/>
          </a:blip>
          <a:srcRect b="0" l="0" r="0" t="0"/>
          <a:stretch/>
        </p:blipFill>
        <p:spPr>
          <a:xfrm>
            <a:off x="-576591" y="2568785"/>
            <a:ext cx="4427604" cy="2453853"/>
          </a:xfrm>
          <a:prstGeom prst="rect">
            <a:avLst/>
          </a:prstGeom>
          <a:noFill/>
          <a:ln>
            <a:noFill/>
          </a:ln>
        </p:spPr>
      </p:pic>
      <p:sp>
        <p:nvSpPr>
          <p:cNvPr id="294" name="Google Shape;294;p1"/>
          <p:cNvSpPr txBox="1"/>
          <p:nvPr/>
        </p:nvSpPr>
        <p:spPr>
          <a:xfrm>
            <a:off x="1637211" y="992777"/>
            <a:ext cx="4902926" cy="58477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US" sz="3200" u="none" cap="none" strike="noStrike">
                <a:solidFill>
                  <a:srgbClr val="C00000"/>
                </a:solidFill>
                <a:latin typeface="Arial"/>
                <a:ea typeface="Arial"/>
                <a:cs typeface="Arial"/>
                <a:sym typeface="Arial"/>
              </a:rPr>
              <a:t>Violin plot</a:t>
            </a:r>
            <a:endParaRPr/>
          </a:p>
        </p:txBody>
      </p:sp>
      <p:sp>
        <p:nvSpPr>
          <p:cNvPr id="295" name="Google Shape;295;p1"/>
          <p:cNvSpPr txBox="1"/>
          <p:nvPr/>
        </p:nvSpPr>
        <p:spPr>
          <a:xfrm>
            <a:off x="4728754" y="3344092"/>
            <a:ext cx="5538651" cy="584775"/>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000000"/>
              </a:buClr>
              <a:buSzPts val="1800"/>
              <a:buFont typeface="Arial"/>
              <a:buChar char="•"/>
            </a:pPr>
            <a:r>
              <a:rPr b="0" i="0" lang="en-US" sz="1800" u="none" cap="none" strike="noStrike">
                <a:solidFill>
                  <a:srgbClr val="7030A0"/>
                </a:solidFill>
                <a:latin typeface="Arial"/>
                <a:ea typeface="Arial"/>
                <a:cs typeface="Arial"/>
                <a:sym typeface="Arial"/>
              </a:rPr>
              <a:t>Shows the distribution of data numeric data.</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81"/>
          <p:cNvSpPr txBox="1"/>
          <p:nvPr/>
        </p:nvSpPr>
        <p:spPr>
          <a:xfrm>
            <a:off x="-1924050" y="150314"/>
            <a:ext cx="4838700" cy="116955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C00000"/>
                </a:solidFill>
                <a:latin typeface="Federo"/>
                <a:ea typeface="Federo"/>
                <a:cs typeface="Federo"/>
                <a:sym typeface="Federo"/>
              </a:rPr>
              <a:t>Data Visualization</a:t>
            </a:r>
            <a:endParaRPr b="1" i="0" sz="1400" u="none" cap="none" strike="noStrike">
              <a:solidFill>
                <a:srgbClr val="C00000"/>
              </a:solidFill>
              <a:latin typeface="Federo"/>
              <a:ea typeface="Federo"/>
              <a:cs typeface="Federo"/>
              <a:sym typeface="Federo"/>
            </a:endParaRPr>
          </a:p>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C00000"/>
                </a:solidFill>
                <a:latin typeface="Federo"/>
                <a:ea typeface="Federo"/>
                <a:cs typeface="Federo"/>
                <a:sym typeface="Federo"/>
              </a:rPr>
              <a:t>Lag plots (yearly)</a:t>
            </a:r>
            <a:endParaRPr b="1" i="0" sz="2800" u="none" cap="none" strike="noStrike">
              <a:solidFill>
                <a:srgbClr val="C00000"/>
              </a:solidFill>
              <a:latin typeface="Federo"/>
              <a:ea typeface="Federo"/>
              <a:cs typeface="Federo"/>
              <a:sym typeface="Federo"/>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81"/>
          <p:cNvSpPr txBox="1"/>
          <p:nvPr/>
        </p:nvSpPr>
        <p:spPr>
          <a:xfrm flipH="1">
            <a:off x="-1924050" y="1466850"/>
            <a:ext cx="5619750" cy="403183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385623"/>
                </a:solidFill>
                <a:latin typeface="Helvetica Neue"/>
                <a:ea typeface="Helvetica Neue"/>
                <a:cs typeface="Helvetica Neue"/>
                <a:sym typeface="Helvetica Neue"/>
              </a:rPr>
              <a:t>A lag plot is a special type of scatter plot in which the X-axis represents the dataset with some time units behind or ahead as compared to the Y-axis. The difference between these time units is called lag or lagged and it is represented by k.</a:t>
            </a:r>
            <a:endParaRPr b="1" i="0" sz="2000" u="none" cap="none" strike="noStrike">
              <a:solidFill>
                <a:srgbClr val="385623"/>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rgbClr val="2F5496"/>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385623"/>
                </a:solidFill>
                <a:latin typeface="Helvetica Neue"/>
                <a:ea typeface="Helvetica Neue"/>
                <a:cs typeface="Helvetica Neue"/>
                <a:sym typeface="Helvetica Neue"/>
              </a:rPr>
              <a:t>Inferences:</a:t>
            </a:r>
            <a:r>
              <a:rPr b="1" i="0" lang="en-US" sz="1800" u="none" cap="none" strike="noStrike">
                <a:solidFill>
                  <a:srgbClr val="385623"/>
                </a:solidFill>
                <a:latin typeface="Century Gothic"/>
                <a:ea typeface="Century Gothic"/>
                <a:cs typeface="Century Gothic"/>
                <a:sym typeface="Century Gothic"/>
              </a:rPr>
              <a:t>The series is showing autoregressive nature hence it is good for time series modelling.</a:t>
            </a:r>
            <a:endParaRPr b="1" i="0" sz="1400" u="none" cap="none" strike="noStrike">
              <a:solidFill>
                <a:srgbClr val="38562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385623"/>
                </a:solidFill>
                <a:latin typeface="Century Gothic"/>
                <a:ea typeface="Century Gothic"/>
                <a:cs typeface="Century Gothic"/>
                <a:sym typeface="Century Gothic"/>
              </a:rPr>
              <a:t>lag scatter plot gives a Positive correction relationship . Hence they can be modelled.</a:t>
            </a:r>
            <a:endParaRPr b="1" i="0" sz="1400" u="none" cap="none" strike="noStrike">
              <a:solidFill>
                <a:srgbClr val="38562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br>
              <a:rPr b="1" i="0" lang="en-US" sz="1400" u="none" cap="none" strike="noStrike">
                <a:solidFill>
                  <a:srgbClr val="000000"/>
                </a:solidFill>
                <a:latin typeface="Arial"/>
                <a:ea typeface="Arial"/>
                <a:cs typeface="Arial"/>
                <a:sym typeface="Arial"/>
              </a:rPr>
            </a:br>
            <a:endParaRPr b="1"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2F5496"/>
              </a:solidFill>
              <a:latin typeface="Arial"/>
              <a:ea typeface="Arial"/>
              <a:cs typeface="Arial"/>
              <a:sym typeface="Arial"/>
            </a:endParaRPr>
          </a:p>
        </p:txBody>
      </p:sp>
      <p:pic>
        <p:nvPicPr>
          <p:cNvPr id="302" name="Google Shape;302;p81"/>
          <p:cNvPicPr preferRelativeResize="0"/>
          <p:nvPr/>
        </p:nvPicPr>
        <p:blipFill rotWithShape="1">
          <a:blip r:embed="rId3">
            <a:alphaModFix/>
          </a:blip>
          <a:srcRect b="0" l="0" r="0" t="0"/>
          <a:stretch/>
        </p:blipFill>
        <p:spPr>
          <a:xfrm>
            <a:off x="3474719" y="223520"/>
            <a:ext cx="7569201" cy="639064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pic>
        <p:nvPicPr>
          <p:cNvPr id="307" name="Google Shape;307;p8"/>
          <p:cNvPicPr preferRelativeResize="0"/>
          <p:nvPr/>
        </p:nvPicPr>
        <p:blipFill rotWithShape="1">
          <a:blip r:embed="rId3">
            <a:alphaModFix/>
          </a:blip>
          <a:srcRect b="0" l="0" r="0" t="0"/>
          <a:stretch/>
        </p:blipFill>
        <p:spPr>
          <a:xfrm>
            <a:off x="-1137920" y="1212566"/>
            <a:ext cx="5080000" cy="3603274"/>
          </a:xfrm>
          <a:prstGeom prst="rect">
            <a:avLst/>
          </a:prstGeom>
          <a:noFill/>
          <a:ln>
            <a:noFill/>
          </a:ln>
        </p:spPr>
      </p:pic>
      <p:pic>
        <p:nvPicPr>
          <p:cNvPr id="308" name="Google Shape;308;p8"/>
          <p:cNvPicPr preferRelativeResize="0"/>
          <p:nvPr/>
        </p:nvPicPr>
        <p:blipFill rotWithShape="1">
          <a:blip r:embed="rId4">
            <a:alphaModFix/>
          </a:blip>
          <a:srcRect b="0" l="0" r="0" t="0"/>
          <a:stretch/>
        </p:blipFill>
        <p:spPr>
          <a:xfrm>
            <a:off x="4693101" y="1257110"/>
            <a:ext cx="5080000" cy="3603273"/>
          </a:xfrm>
          <a:prstGeom prst="rect">
            <a:avLst/>
          </a:prstGeom>
          <a:noFill/>
          <a:ln>
            <a:noFill/>
          </a:ln>
        </p:spPr>
      </p:pic>
      <p:sp>
        <p:nvSpPr>
          <p:cNvPr id="309" name="Google Shape;309;p8"/>
          <p:cNvSpPr txBox="1"/>
          <p:nvPr/>
        </p:nvSpPr>
        <p:spPr>
          <a:xfrm>
            <a:off x="104140" y="296148"/>
            <a:ext cx="6751320" cy="138499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C00000"/>
                </a:solidFill>
                <a:latin typeface="Arial"/>
                <a:ea typeface="Arial"/>
                <a:cs typeface="Arial"/>
                <a:sym typeface="Arial"/>
              </a:rPr>
              <a:t>Time series Decomposition Method</a:t>
            </a:r>
            <a:endParaRPr b="0" i="0" sz="2800" u="none" cap="none" strike="noStrike">
              <a:solidFill>
                <a:srgbClr val="C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br>
              <a:rPr b="0" i="0" lang="en-US" sz="2800" u="none" cap="none" strike="noStrike">
                <a:solidFill>
                  <a:srgbClr val="C00000"/>
                </a:solidFill>
                <a:latin typeface="Arial"/>
                <a:ea typeface="Arial"/>
                <a:cs typeface="Arial"/>
                <a:sym typeface="Arial"/>
              </a:rPr>
            </a:br>
            <a:endParaRPr b="0" i="0" sz="2800" u="none" cap="none" strike="noStrike">
              <a:solidFill>
                <a:srgbClr val="C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80"/>
          <p:cNvSpPr txBox="1"/>
          <p:nvPr/>
        </p:nvSpPr>
        <p:spPr>
          <a:xfrm flipH="1">
            <a:off x="-1596709" y="212395"/>
            <a:ext cx="4004628" cy="89251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FF0000"/>
                </a:solidFill>
                <a:latin typeface="Arial"/>
                <a:ea typeface="Arial"/>
                <a:cs typeface="Arial"/>
                <a:sym typeface="Arial"/>
              </a:rPr>
              <a:t>Time Series Smoothing</a:t>
            </a:r>
            <a:endParaRPr b="0" i="0" sz="24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br>
              <a:rPr b="0" i="0" lang="en-US" sz="1400" u="none" cap="none" strike="noStrike">
                <a:solidFill>
                  <a:srgbClr val="000000"/>
                </a:solidFill>
                <a:latin typeface="Arial"/>
                <a:ea typeface="Arial"/>
                <a:cs typeface="Arial"/>
                <a:sym typeface="Arial"/>
              </a:rPr>
            </a:br>
            <a:endParaRPr b="0" i="0" sz="1400" u="none" cap="none" strike="noStrike">
              <a:solidFill>
                <a:srgbClr val="000000"/>
              </a:solidFill>
              <a:latin typeface="Arial"/>
              <a:ea typeface="Arial"/>
              <a:cs typeface="Arial"/>
              <a:sym typeface="Arial"/>
            </a:endParaRPr>
          </a:p>
        </p:txBody>
      </p:sp>
      <p:pic>
        <p:nvPicPr>
          <p:cNvPr id="315" name="Google Shape;315;p80"/>
          <p:cNvPicPr preferRelativeResize="0"/>
          <p:nvPr/>
        </p:nvPicPr>
        <p:blipFill rotWithShape="1">
          <a:blip r:embed="rId3">
            <a:alphaModFix/>
          </a:blip>
          <a:srcRect b="0" l="0" r="0" t="0"/>
          <a:stretch/>
        </p:blipFill>
        <p:spPr>
          <a:xfrm>
            <a:off x="-1267460" y="806309"/>
            <a:ext cx="10909300" cy="4759828"/>
          </a:xfrm>
          <a:prstGeom prst="rect">
            <a:avLst/>
          </a:prstGeom>
          <a:noFill/>
          <a:ln>
            <a:noFill/>
          </a:ln>
        </p:spPr>
      </p:pic>
      <p:sp>
        <p:nvSpPr>
          <p:cNvPr id="316" name="Google Shape;316;p80"/>
          <p:cNvSpPr txBox="1"/>
          <p:nvPr/>
        </p:nvSpPr>
        <p:spPr>
          <a:xfrm>
            <a:off x="-1267460" y="5566137"/>
            <a:ext cx="9050020" cy="13285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FF0000"/>
                </a:solidFill>
                <a:latin typeface="Calibri"/>
                <a:ea typeface="Calibri"/>
                <a:cs typeface="Calibri"/>
                <a:sym typeface="Calibri"/>
              </a:rPr>
              <a:t>Inferences:</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000000"/>
              </a:buClr>
              <a:buSzPts val="1800"/>
              <a:buFont typeface="Arial"/>
              <a:buNone/>
            </a:pPr>
            <a:r>
              <a:rPr b="0" i="0" lang="en-US" sz="1800" u="none" cap="none" strike="noStrike">
                <a:solidFill>
                  <a:srgbClr val="000000"/>
                </a:solidFill>
                <a:latin typeface="Calibri"/>
                <a:ea typeface="Calibri"/>
                <a:cs typeface="Calibri"/>
                <a:sym typeface="Calibri"/>
              </a:rPr>
              <a:t>There is an exponential trend in Moving average &amp; it shows orginal Oil Price data.</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br>
              <a:rPr b="0" i="0" lang="en-US" sz="1800" u="none" cap="none" strike="noStrike">
                <a:solidFill>
                  <a:srgbClr val="000000"/>
                </a:solidFill>
                <a:latin typeface="Arial"/>
                <a:ea typeface="Arial"/>
                <a:cs typeface="Arial"/>
                <a:sym typeface="Arial"/>
              </a:rPr>
            </a:b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pic>
        <p:nvPicPr>
          <p:cNvPr id="321" name="Google Shape;321;p10"/>
          <p:cNvPicPr preferRelativeResize="0"/>
          <p:nvPr/>
        </p:nvPicPr>
        <p:blipFill rotWithShape="1">
          <a:blip r:embed="rId3">
            <a:alphaModFix/>
          </a:blip>
          <a:srcRect b="0" l="0" r="0" t="0"/>
          <a:stretch/>
        </p:blipFill>
        <p:spPr>
          <a:xfrm>
            <a:off x="-1789612" y="1464760"/>
            <a:ext cx="7245532" cy="3637291"/>
          </a:xfrm>
          <a:prstGeom prst="rect">
            <a:avLst/>
          </a:prstGeom>
          <a:noFill/>
          <a:ln>
            <a:noFill/>
          </a:ln>
        </p:spPr>
      </p:pic>
      <p:sp>
        <p:nvSpPr>
          <p:cNvPr id="322" name="Google Shape;322;p10"/>
          <p:cNvSpPr txBox="1"/>
          <p:nvPr/>
        </p:nvSpPr>
        <p:spPr>
          <a:xfrm>
            <a:off x="-1158240" y="550360"/>
            <a:ext cx="12226835"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3600" u="none" cap="none" strike="noStrike">
                <a:solidFill>
                  <a:srgbClr val="C00000"/>
                </a:solidFill>
                <a:latin typeface="Arial"/>
                <a:ea typeface="Arial"/>
                <a:cs typeface="Arial"/>
                <a:sym typeface="Arial"/>
              </a:rPr>
              <a:t>ADFULLER TEST before applying transformations</a:t>
            </a:r>
            <a:endParaRPr/>
          </a:p>
        </p:txBody>
      </p:sp>
      <p:sp>
        <p:nvSpPr>
          <p:cNvPr id="323" name="Google Shape;323;p10"/>
          <p:cNvSpPr txBox="1"/>
          <p:nvPr/>
        </p:nvSpPr>
        <p:spPr>
          <a:xfrm>
            <a:off x="5792750" y="1762094"/>
            <a:ext cx="4241074" cy="138499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lgerian"/>
                <a:ea typeface="Algerian"/>
                <a:cs typeface="Algerian"/>
                <a:sym typeface="Algerian"/>
              </a:rPr>
              <a:t>Null hypothesis = non-stationary; Alternate hypothesis = Stationary</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lgerian"/>
              <a:ea typeface="Algerian"/>
              <a:cs typeface="Algerian"/>
              <a:sym typeface="Algerian"/>
            </a:endParaRPr>
          </a:p>
          <a:p>
            <a:pPr indent="0" lvl="0" marL="0" marR="0" rtl="0" algn="l">
              <a:lnSpc>
                <a:spcPct val="100000"/>
              </a:lnSpc>
              <a:spcBef>
                <a:spcPts val="0"/>
              </a:spcBef>
              <a:spcAft>
                <a:spcPts val="0"/>
              </a:spcAft>
              <a:buNone/>
            </a:pPr>
            <a:r>
              <a:rPr b="0" i="0" lang="en-US" sz="1400" u="none" cap="none" strike="noStrike">
                <a:solidFill>
                  <a:srgbClr val="000000"/>
                </a:solidFill>
                <a:latin typeface="Algerian"/>
                <a:ea typeface="Algerian"/>
                <a:cs typeface="Algerian"/>
                <a:sym typeface="Algerian"/>
              </a:rPr>
              <a:t>If p-value &lt; 0.05 - reject null hypothesis else accept alternate hypothesis.</a:t>
            </a:r>
            <a:endParaRPr b="0" i="0" sz="1400" u="none" cap="none" strike="noStrike">
              <a:solidFill>
                <a:srgbClr val="000000"/>
              </a:solidFill>
              <a:latin typeface="Algerian"/>
              <a:ea typeface="Algerian"/>
              <a:cs typeface="Algerian"/>
              <a:sym typeface="Algerian"/>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24" name="Google Shape;324;p10"/>
          <p:cNvSpPr/>
          <p:nvPr/>
        </p:nvSpPr>
        <p:spPr>
          <a:xfrm>
            <a:off x="5792750" y="3712493"/>
            <a:ext cx="4725653" cy="1077218"/>
          </a:xfrm>
          <a:prstGeom prst="rect">
            <a:avLst/>
          </a:prstGeom>
          <a:solidFill>
            <a:srgbClr val="FFFFFF"/>
          </a:solid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ourier New"/>
                <a:ea typeface="Courier New"/>
                <a:cs typeface="Courier New"/>
                <a:sym typeface="Courier New"/>
              </a:rPr>
              <a:t>Test statistic: -2.3318047632916876 </a:t>
            </a:r>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ourier New"/>
                <a:ea typeface="Courier New"/>
                <a:cs typeface="Courier New"/>
                <a:sym typeface="Courier New"/>
              </a:rPr>
              <a:t>p-value: 0.16191534495545917 </a:t>
            </a:r>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ourier New"/>
                <a:ea typeface="Courier New"/>
                <a:cs typeface="Courier New"/>
                <a:sym typeface="Courier New"/>
              </a:rPr>
              <a:t>Critical Values: {'1%': -3.431053874661101, </a:t>
            </a:r>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ourier New"/>
                <a:ea typeface="Courier New"/>
                <a:cs typeface="Courier New"/>
                <a:sym typeface="Courier New"/>
              </a:rPr>
              <a:t>'5%': -2.861851068123899, </a:t>
            </a:r>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ourier New"/>
                <a:ea typeface="Courier New"/>
                <a:cs typeface="Courier New"/>
                <a:sym typeface="Courier New"/>
              </a:rPr>
              <a:t>'10%': -2.566935576484507}</a:t>
            </a:r>
            <a:r>
              <a:rPr b="0" i="0" lang="en-US" sz="1400" u="none" cap="none" strike="noStrike">
                <a:solidFill>
                  <a:schemeClr val="dk1"/>
                </a:solidFill>
                <a:latin typeface="Arial"/>
                <a:ea typeface="Arial"/>
                <a:cs typeface="Arial"/>
                <a:sym typeface="Arial"/>
              </a:rPr>
              <a:t> </a:t>
            </a:r>
            <a:endParaRPr b="0" i="0" sz="1400" u="none" cap="none" strike="noStrike">
              <a:solidFill>
                <a:schemeClr val="dk1"/>
              </a:solidFill>
              <a:latin typeface="Arial"/>
              <a:ea typeface="Arial"/>
              <a:cs typeface="Arial"/>
              <a:sym typeface="Arial"/>
            </a:endParaRPr>
          </a:p>
        </p:txBody>
      </p:sp>
      <p:sp>
        <p:nvSpPr>
          <p:cNvPr id="325" name="Google Shape;325;p10"/>
          <p:cNvSpPr txBox="1"/>
          <p:nvPr/>
        </p:nvSpPr>
        <p:spPr>
          <a:xfrm>
            <a:off x="-1323703" y="5662891"/>
            <a:ext cx="11791406"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00" u="none" cap="none" strike="noStrike">
                <a:solidFill>
                  <a:srgbClr val="000000"/>
                </a:solidFill>
                <a:latin typeface="Helvetica Neue"/>
                <a:ea typeface="Helvetica Neue"/>
                <a:cs typeface="Helvetica Neue"/>
                <a:sym typeface="Helvetica Neue"/>
              </a:rPr>
              <a:t>Here, the p value is greater than 0.05 (Critical value). So, Accept Null hypothesis i.e., The data is non stationary</a:t>
            </a:r>
            <a:r>
              <a:rPr b="0" i="0" lang="en-US" sz="1400" u="none" cap="none" strike="noStrike">
                <a:solidFill>
                  <a:srgbClr val="000000"/>
                </a:solidFill>
                <a:latin typeface="Helvetica Neue"/>
                <a:ea typeface="Helvetica Neue"/>
                <a:cs typeface="Helvetica Neue"/>
                <a:sym typeface="Helvetica Neue"/>
              </a:rPr>
              <a: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72"/>
          <p:cNvSpPr txBox="1"/>
          <p:nvPr/>
        </p:nvSpPr>
        <p:spPr>
          <a:xfrm>
            <a:off x="-2006727" y="770569"/>
            <a:ext cx="5610225" cy="76944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400"/>
              <a:buFont typeface="Arial"/>
              <a:buNone/>
            </a:pPr>
            <a:r>
              <a:rPr b="1" i="0" lang="en-US" sz="4400" u="none" cap="none" strike="noStrike">
                <a:solidFill>
                  <a:srgbClr val="C00000"/>
                </a:solidFill>
                <a:latin typeface="Arial Black"/>
                <a:ea typeface="Arial Black"/>
                <a:cs typeface="Arial Black"/>
                <a:sym typeface="Arial Black"/>
              </a:rPr>
              <a:t>Team Members</a:t>
            </a:r>
            <a:endParaRPr b="0" i="0" sz="4400" u="none" cap="none" strike="noStrike">
              <a:solidFill>
                <a:srgbClr val="C00000"/>
              </a:solidFill>
              <a:latin typeface="Arial Black"/>
              <a:ea typeface="Arial Black"/>
              <a:cs typeface="Arial Black"/>
              <a:sym typeface="Arial Black"/>
            </a:endParaRPr>
          </a:p>
        </p:txBody>
      </p:sp>
      <p:sp>
        <p:nvSpPr>
          <p:cNvPr id="181" name="Google Shape;181;p72"/>
          <p:cNvSpPr txBox="1"/>
          <p:nvPr/>
        </p:nvSpPr>
        <p:spPr>
          <a:xfrm>
            <a:off x="-1811465" y="1730773"/>
            <a:ext cx="5219700" cy="347783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rgbClr val="002060"/>
                </a:solidFill>
                <a:latin typeface="Libre Baskerville"/>
                <a:ea typeface="Libre Baskerville"/>
                <a:cs typeface="Libre Baskerville"/>
                <a:sym typeface="Libre Baskerville"/>
              </a:rPr>
              <a:t>1) Chintha Vishnu</a:t>
            </a:r>
            <a:endParaRPr b="0" i="0" sz="3200" u="none" cap="none" strike="noStrike">
              <a:solidFill>
                <a:srgbClr val="002060"/>
              </a:solidFill>
              <a:latin typeface="Libre Baskerville"/>
              <a:ea typeface="Libre Baskerville"/>
              <a:cs typeface="Libre Baskerville"/>
              <a:sym typeface="Libre Baskerville"/>
            </a:endParaRPr>
          </a:p>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rgbClr val="002060"/>
                </a:solidFill>
                <a:latin typeface="Libre Baskerville"/>
                <a:ea typeface="Libre Baskerville"/>
                <a:cs typeface="Libre Baskerville"/>
                <a:sym typeface="Libre Baskerville"/>
              </a:rPr>
              <a:t>2) Boddu Nandhini</a:t>
            </a:r>
            <a:endParaRPr b="0" i="0" sz="3200" u="none" cap="none" strike="noStrike">
              <a:solidFill>
                <a:srgbClr val="002060"/>
              </a:solidFill>
              <a:latin typeface="Libre Baskerville"/>
              <a:ea typeface="Libre Baskerville"/>
              <a:cs typeface="Libre Baskerville"/>
              <a:sym typeface="Libre Baskerville"/>
            </a:endParaRPr>
          </a:p>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rgbClr val="002060"/>
                </a:solidFill>
                <a:latin typeface="Libre Baskerville"/>
                <a:ea typeface="Libre Baskerville"/>
                <a:cs typeface="Libre Baskerville"/>
                <a:sym typeface="Libre Baskerville"/>
              </a:rPr>
              <a:t>3) Eragadindla Divya</a:t>
            </a:r>
            <a:endParaRPr b="0" i="0" sz="3200" u="none" cap="none" strike="noStrike">
              <a:solidFill>
                <a:srgbClr val="002060"/>
              </a:solidFill>
              <a:latin typeface="Libre Baskerville"/>
              <a:ea typeface="Libre Baskerville"/>
              <a:cs typeface="Libre Baskerville"/>
              <a:sym typeface="Libre Baskerville"/>
            </a:endParaRPr>
          </a:p>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rgbClr val="002060"/>
                </a:solidFill>
                <a:latin typeface="Libre Baskerville"/>
                <a:ea typeface="Libre Baskerville"/>
                <a:cs typeface="Libre Baskerville"/>
                <a:sym typeface="Libre Baskerville"/>
              </a:rPr>
              <a:t>4) Aadi Naveen Kumar</a:t>
            </a:r>
            <a:endParaRPr b="0" i="0" sz="3200" u="none" cap="none" strike="noStrike">
              <a:solidFill>
                <a:srgbClr val="002060"/>
              </a:solidFill>
              <a:latin typeface="Libre Baskerville"/>
              <a:ea typeface="Libre Baskerville"/>
              <a:cs typeface="Libre Baskerville"/>
              <a:sym typeface="Libre Baskerville"/>
            </a:endParaRPr>
          </a:p>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rgbClr val="002060"/>
                </a:solidFill>
                <a:latin typeface="Libre Baskerville"/>
                <a:ea typeface="Libre Baskerville"/>
                <a:cs typeface="Libre Baskerville"/>
                <a:sym typeface="Libre Baskerville"/>
              </a:rPr>
              <a:t>5) Nara Pradeep Kumar</a:t>
            </a:r>
            <a:endParaRPr b="0" i="0" sz="3200" u="none" cap="none" strike="noStrike">
              <a:solidFill>
                <a:srgbClr val="002060"/>
              </a:solidFill>
              <a:latin typeface="Libre Baskerville"/>
              <a:ea typeface="Libre Baskerville"/>
              <a:cs typeface="Libre Baskerville"/>
              <a:sym typeface="Libre Baskerville"/>
            </a:endParaRPr>
          </a:p>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rgbClr val="002060"/>
                </a:solidFill>
                <a:latin typeface="Libre Baskerville"/>
                <a:ea typeface="Libre Baskerville"/>
                <a:cs typeface="Libre Baskerville"/>
                <a:sym typeface="Libre Baskerville"/>
              </a:rPr>
              <a:t>6) Bharat Patil</a:t>
            </a:r>
            <a:endParaRPr b="0" i="0" sz="3200" u="none" cap="none" strike="noStrike">
              <a:solidFill>
                <a:srgbClr val="002060"/>
              </a:solidFill>
              <a:latin typeface="Libre Baskerville"/>
              <a:ea typeface="Libre Baskerville"/>
              <a:cs typeface="Libre Baskerville"/>
              <a:sym typeface="Libre Baskerville"/>
            </a:endParaRPr>
          </a:p>
          <a:p>
            <a:pPr indent="0" lvl="0" marL="0" marR="0" rtl="0" algn="l">
              <a:lnSpc>
                <a:spcPct val="100000"/>
              </a:lnSpc>
              <a:spcBef>
                <a:spcPts val="0"/>
              </a:spcBef>
              <a:spcAft>
                <a:spcPts val="0"/>
              </a:spcAft>
              <a:buClr>
                <a:srgbClr val="000000"/>
              </a:buClr>
              <a:buSzPts val="1400"/>
              <a:buFont typeface="Arial"/>
              <a:buNone/>
            </a:pPr>
            <a:br>
              <a:rPr b="0" i="0" lang="en-US" sz="1400" u="none" cap="none" strike="noStrike">
                <a:solidFill>
                  <a:srgbClr val="000000"/>
                </a:solidFill>
                <a:latin typeface="Arial"/>
                <a:ea typeface="Arial"/>
                <a:cs typeface="Arial"/>
                <a:sym typeface="Arial"/>
              </a:rPr>
            </a:br>
            <a:endParaRPr b="0" i="0" sz="1400" u="none" cap="none" strike="noStrike">
              <a:solidFill>
                <a:srgbClr val="000000"/>
              </a:solidFill>
              <a:latin typeface="Arial"/>
              <a:ea typeface="Arial"/>
              <a:cs typeface="Arial"/>
              <a:sym typeface="Arial"/>
            </a:endParaRPr>
          </a:p>
        </p:txBody>
      </p:sp>
      <p:pic>
        <p:nvPicPr>
          <p:cNvPr id="182" name="Google Shape;182;p72"/>
          <p:cNvPicPr preferRelativeResize="0"/>
          <p:nvPr/>
        </p:nvPicPr>
        <p:blipFill rotWithShape="1">
          <a:blip r:embed="rId3">
            <a:alphaModFix/>
          </a:blip>
          <a:srcRect b="0" l="0" r="0" t="0"/>
          <a:stretch/>
        </p:blipFill>
        <p:spPr>
          <a:xfrm>
            <a:off x="3753600" y="1606004"/>
            <a:ext cx="6717755" cy="409670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11"/>
          <p:cNvSpPr txBox="1"/>
          <p:nvPr/>
        </p:nvSpPr>
        <p:spPr>
          <a:xfrm>
            <a:off x="-992777" y="705394"/>
            <a:ext cx="11625943" cy="116955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00" u="none" cap="none" strike="noStrike">
                <a:solidFill>
                  <a:srgbClr val="C00000"/>
                </a:solidFill>
                <a:latin typeface="Helvetica Neue"/>
                <a:ea typeface="Helvetica Neue"/>
                <a:cs typeface="Helvetica Neue"/>
                <a:sym typeface="Helvetica Neue"/>
              </a:rPr>
              <a:t>Applying tranformations to convert non-stationary data to stationary data</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331" name="Google Shape;331;p11"/>
          <p:cNvPicPr preferRelativeResize="0"/>
          <p:nvPr/>
        </p:nvPicPr>
        <p:blipFill rotWithShape="1">
          <a:blip r:embed="rId3">
            <a:alphaModFix/>
          </a:blip>
          <a:srcRect b="0" l="0" r="0" t="0"/>
          <a:stretch/>
        </p:blipFill>
        <p:spPr>
          <a:xfrm>
            <a:off x="-1359248" y="3330377"/>
            <a:ext cx="3833192" cy="2461473"/>
          </a:xfrm>
          <a:prstGeom prst="rect">
            <a:avLst/>
          </a:prstGeom>
          <a:noFill/>
          <a:ln>
            <a:noFill/>
          </a:ln>
        </p:spPr>
      </p:pic>
      <p:pic>
        <p:nvPicPr>
          <p:cNvPr id="332" name="Google Shape;332;p11"/>
          <p:cNvPicPr preferRelativeResize="0"/>
          <p:nvPr/>
        </p:nvPicPr>
        <p:blipFill rotWithShape="1">
          <a:blip r:embed="rId4">
            <a:alphaModFix/>
          </a:blip>
          <a:srcRect b="0" l="0" r="0" t="0"/>
          <a:stretch/>
        </p:blipFill>
        <p:spPr>
          <a:xfrm>
            <a:off x="5997865" y="3126276"/>
            <a:ext cx="3749365" cy="2347163"/>
          </a:xfrm>
          <a:prstGeom prst="rect">
            <a:avLst/>
          </a:prstGeom>
          <a:noFill/>
          <a:ln>
            <a:noFill/>
          </a:ln>
        </p:spPr>
      </p:pic>
      <p:sp>
        <p:nvSpPr>
          <p:cNvPr id="333" name="Google Shape;333;p11"/>
          <p:cNvSpPr txBox="1"/>
          <p:nvPr/>
        </p:nvSpPr>
        <p:spPr>
          <a:xfrm>
            <a:off x="-1165318" y="2268230"/>
            <a:ext cx="4311454"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800" u="none" cap="none" strike="noStrike">
                <a:solidFill>
                  <a:srgbClr val="00B050"/>
                </a:solidFill>
                <a:latin typeface="Arial"/>
                <a:ea typeface="Arial"/>
                <a:cs typeface="Arial"/>
                <a:sym typeface="Arial"/>
              </a:rPr>
              <a:t>Linear transform</a:t>
            </a:r>
            <a:endParaRPr b="0" i="0" sz="2800" u="none" cap="none" strike="noStrike">
              <a:solidFill>
                <a:srgbClr val="000000"/>
              </a:solidFill>
              <a:latin typeface="Arial"/>
              <a:ea typeface="Arial"/>
              <a:cs typeface="Arial"/>
              <a:sym typeface="Arial"/>
            </a:endParaRPr>
          </a:p>
        </p:txBody>
      </p:sp>
      <p:sp>
        <p:nvSpPr>
          <p:cNvPr id="334" name="Google Shape;334;p11"/>
          <p:cNvSpPr txBox="1"/>
          <p:nvPr/>
        </p:nvSpPr>
        <p:spPr>
          <a:xfrm>
            <a:off x="5997865" y="2192833"/>
            <a:ext cx="4311454"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800" u="none" cap="none" strike="noStrike">
                <a:solidFill>
                  <a:srgbClr val="00B050"/>
                </a:solidFill>
                <a:latin typeface="Arial"/>
                <a:ea typeface="Arial"/>
                <a:cs typeface="Arial"/>
                <a:sym typeface="Arial"/>
              </a:rPr>
              <a:t>Square root transform</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pic>
        <p:nvPicPr>
          <p:cNvPr id="339" name="Google Shape;339;p21"/>
          <p:cNvPicPr preferRelativeResize="0"/>
          <p:nvPr/>
        </p:nvPicPr>
        <p:blipFill rotWithShape="1">
          <a:blip r:embed="rId3">
            <a:alphaModFix/>
          </a:blip>
          <a:srcRect b="0" l="0" r="0" t="0"/>
          <a:stretch/>
        </p:blipFill>
        <p:spPr>
          <a:xfrm>
            <a:off x="-1294478" y="2771292"/>
            <a:ext cx="3825572" cy="2423370"/>
          </a:xfrm>
          <a:prstGeom prst="rect">
            <a:avLst/>
          </a:prstGeom>
          <a:noFill/>
          <a:ln>
            <a:noFill/>
          </a:ln>
        </p:spPr>
      </p:pic>
      <p:pic>
        <p:nvPicPr>
          <p:cNvPr id="340" name="Google Shape;340;p21"/>
          <p:cNvPicPr preferRelativeResize="0"/>
          <p:nvPr/>
        </p:nvPicPr>
        <p:blipFill rotWithShape="1">
          <a:blip r:embed="rId4">
            <a:alphaModFix/>
          </a:blip>
          <a:srcRect b="0" l="0" r="0" t="0"/>
          <a:stretch/>
        </p:blipFill>
        <p:spPr>
          <a:xfrm>
            <a:off x="5944521" y="2771292"/>
            <a:ext cx="3856054" cy="2613887"/>
          </a:xfrm>
          <a:prstGeom prst="rect">
            <a:avLst/>
          </a:prstGeom>
          <a:noFill/>
          <a:ln>
            <a:noFill/>
          </a:ln>
        </p:spPr>
      </p:pic>
      <p:sp>
        <p:nvSpPr>
          <p:cNvPr id="341" name="Google Shape;341;p21"/>
          <p:cNvSpPr txBox="1"/>
          <p:nvPr/>
        </p:nvSpPr>
        <p:spPr>
          <a:xfrm>
            <a:off x="-1062445" y="1663338"/>
            <a:ext cx="4458788" cy="73866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00" u="none" cap="none" strike="noStrike">
                <a:solidFill>
                  <a:srgbClr val="00B050"/>
                </a:solidFill>
                <a:latin typeface="Arial"/>
                <a:ea typeface="Arial"/>
                <a:cs typeface="Arial"/>
                <a:sym typeface="Arial"/>
              </a:rPr>
              <a:t>Log transform</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42" name="Google Shape;342;p21"/>
          <p:cNvSpPr txBox="1"/>
          <p:nvPr/>
        </p:nvSpPr>
        <p:spPr>
          <a:xfrm>
            <a:off x="5795553" y="1663338"/>
            <a:ext cx="4153989" cy="73866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00" u="none" cap="none" strike="noStrike">
                <a:solidFill>
                  <a:srgbClr val="00B050"/>
                </a:solidFill>
                <a:latin typeface="Arial"/>
                <a:ea typeface="Arial"/>
                <a:cs typeface="Arial"/>
                <a:sym typeface="Arial"/>
              </a:rPr>
              <a:t>Exponential transform</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27"/>
          <p:cNvSpPr txBox="1"/>
          <p:nvPr/>
        </p:nvSpPr>
        <p:spPr>
          <a:xfrm>
            <a:off x="-862148" y="1463039"/>
            <a:ext cx="4214948" cy="73866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00" u="none" cap="none" strike="noStrike">
                <a:solidFill>
                  <a:srgbClr val="00B050"/>
                </a:solidFill>
                <a:latin typeface="Arial"/>
                <a:ea typeface="Arial"/>
                <a:cs typeface="Arial"/>
                <a:sym typeface="Arial"/>
              </a:rPr>
              <a:t>Cube root transform</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48" name="Google Shape;348;p27"/>
          <p:cNvSpPr txBox="1"/>
          <p:nvPr/>
        </p:nvSpPr>
        <p:spPr>
          <a:xfrm>
            <a:off x="4981302" y="1463039"/>
            <a:ext cx="4920343" cy="73866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00" u="none" cap="none" strike="noStrike">
                <a:solidFill>
                  <a:srgbClr val="00B050"/>
                </a:solidFill>
                <a:latin typeface="Arial"/>
                <a:ea typeface="Arial"/>
                <a:cs typeface="Arial"/>
                <a:sym typeface="Arial"/>
              </a:rPr>
              <a:t>Log differencing transform</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349" name="Google Shape;349;p27"/>
          <p:cNvPicPr preferRelativeResize="0"/>
          <p:nvPr/>
        </p:nvPicPr>
        <p:blipFill rotWithShape="1">
          <a:blip r:embed="rId3">
            <a:alphaModFix/>
          </a:blip>
          <a:srcRect b="0" l="0" r="0" t="0"/>
          <a:stretch/>
        </p:blipFill>
        <p:spPr>
          <a:xfrm>
            <a:off x="-1025610" y="2626617"/>
            <a:ext cx="4054191" cy="2423370"/>
          </a:xfrm>
          <a:prstGeom prst="rect">
            <a:avLst/>
          </a:prstGeom>
          <a:noFill/>
          <a:ln>
            <a:noFill/>
          </a:ln>
        </p:spPr>
      </p:pic>
      <p:pic>
        <p:nvPicPr>
          <p:cNvPr id="350" name="Google Shape;350;p27"/>
          <p:cNvPicPr preferRelativeResize="0"/>
          <p:nvPr/>
        </p:nvPicPr>
        <p:blipFill rotWithShape="1">
          <a:blip r:embed="rId4">
            <a:alphaModFix/>
          </a:blip>
          <a:srcRect b="0" l="0" r="0" t="0"/>
          <a:stretch/>
        </p:blipFill>
        <p:spPr>
          <a:xfrm>
            <a:off x="5276132" y="2626617"/>
            <a:ext cx="4008467" cy="240812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0"/>
          <p:cNvSpPr txBox="1"/>
          <p:nvPr/>
        </p:nvSpPr>
        <p:spPr>
          <a:xfrm>
            <a:off x="-1419496" y="1500144"/>
            <a:ext cx="4554582" cy="116955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00" u="none" cap="none" strike="noStrike">
                <a:solidFill>
                  <a:srgbClr val="00B050"/>
                </a:solidFill>
                <a:latin typeface="Arial"/>
                <a:ea typeface="Arial"/>
                <a:cs typeface="Arial"/>
                <a:sym typeface="Arial"/>
              </a:rPr>
              <a:t>Square root differencing transform</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56" name="Google Shape;356;p40"/>
          <p:cNvSpPr txBox="1"/>
          <p:nvPr/>
        </p:nvSpPr>
        <p:spPr>
          <a:xfrm>
            <a:off x="5599613" y="1607865"/>
            <a:ext cx="4554582" cy="95410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00" u="none" cap="none" strike="noStrike">
                <a:solidFill>
                  <a:srgbClr val="00B050"/>
                </a:solidFill>
                <a:latin typeface="Arial"/>
                <a:ea typeface="Arial"/>
                <a:cs typeface="Arial"/>
                <a:sym typeface="Arial"/>
              </a:rPr>
              <a:t>First order differencing transform</a:t>
            </a:r>
            <a:endParaRPr/>
          </a:p>
        </p:txBody>
      </p:sp>
      <p:pic>
        <p:nvPicPr>
          <p:cNvPr id="357" name="Google Shape;357;p40"/>
          <p:cNvPicPr preferRelativeResize="0"/>
          <p:nvPr/>
        </p:nvPicPr>
        <p:blipFill rotWithShape="1">
          <a:blip r:embed="rId3">
            <a:alphaModFix/>
          </a:blip>
          <a:srcRect b="0" l="0" r="0" t="0"/>
          <a:stretch/>
        </p:blipFill>
        <p:spPr>
          <a:xfrm>
            <a:off x="-1610178" y="2957569"/>
            <a:ext cx="4160881" cy="2461473"/>
          </a:xfrm>
          <a:prstGeom prst="rect">
            <a:avLst/>
          </a:prstGeom>
          <a:noFill/>
          <a:ln>
            <a:noFill/>
          </a:ln>
        </p:spPr>
      </p:pic>
      <p:pic>
        <p:nvPicPr>
          <p:cNvPr id="358" name="Google Shape;358;p40"/>
          <p:cNvPicPr preferRelativeResize="0"/>
          <p:nvPr/>
        </p:nvPicPr>
        <p:blipFill rotWithShape="1">
          <a:blip r:embed="rId4">
            <a:alphaModFix/>
          </a:blip>
          <a:srcRect b="0" l="0" r="0" t="0"/>
          <a:stretch/>
        </p:blipFill>
        <p:spPr>
          <a:xfrm>
            <a:off x="5469349" y="2957569"/>
            <a:ext cx="4092295" cy="255292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pic>
        <p:nvPicPr>
          <p:cNvPr id="363" name="Google Shape;363;p45"/>
          <p:cNvPicPr preferRelativeResize="0"/>
          <p:nvPr/>
        </p:nvPicPr>
        <p:blipFill rotWithShape="1">
          <a:blip r:embed="rId3">
            <a:alphaModFix/>
          </a:blip>
          <a:srcRect b="0" l="0" r="0" t="0"/>
          <a:stretch/>
        </p:blipFill>
        <p:spPr>
          <a:xfrm>
            <a:off x="-1937658" y="1675945"/>
            <a:ext cx="6923314" cy="3506109"/>
          </a:xfrm>
          <a:prstGeom prst="rect">
            <a:avLst/>
          </a:prstGeom>
          <a:noFill/>
          <a:ln>
            <a:noFill/>
          </a:ln>
        </p:spPr>
      </p:pic>
      <p:sp>
        <p:nvSpPr>
          <p:cNvPr id="364" name="Google Shape;364;p45"/>
          <p:cNvSpPr txBox="1"/>
          <p:nvPr/>
        </p:nvSpPr>
        <p:spPr>
          <a:xfrm>
            <a:off x="-888275" y="457493"/>
            <a:ext cx="12636137"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3600" u="none" cap="none" strike="noStrike">
                <a:solidFill>
                  <a:srgbClr val="C00000"/>
                </a:solidFill>
                <a:latin typeface="Arial"/>
                <a:ea typeface="Arial"/>
                <a:cs typeface="Arial"/>
                <a:sym typeface="Arial"/>
              </a:rPr>
              <a:t>ADFULLER TEST after applying transformations</a:t>
            </a:r>
            <a:endParaRPr/>
          </a:p>
        </p:txBody>
      </p:sp>
      <p:sp>
        <p:nvSpPr>
          <p:cNvPr id="365" name="Google Shape;365;p45"/>
          <p:cNvSpPr txBox="1"/>
          <p:nvPr/>
        </p:nvSpPr>
        <p:spPr>
          <a:xfrm>
            <a:off x="5512526" y="1828561"/>
            <a:ext cx="4415245" cy="160043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lgerian"/>
                <a:ea typeface="Algerian"/>
                <a:cs typeface="Algerian"/>
                <a:sym typeface="Algerian"/>
              </a:rPr>
              <a:t>Nul hypothesis = non-stationary;</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Algerian"/>
                <a:ea typeface="Algerian"/>
                <a:cs typeface="Algerian"/>
                <a:sym typeface="Algerian"/>
              </a:rPr>
              <a:t>Alternate hypothesis = Stationary</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lgerian"/>
              <a:ea typeface="Algerian"/>
              <a:cs typeface="Algerian"/>
              <a:sym typeface="Algerian"/>
            </a:endParaRPr>
          </a:p>
          <a:p>
            <a:pPr indent="0" lvl="0" marL="0" marR="0" rtl="0" algn="l">
              <a:lnSpc>
                <a:spcPct val="100000"/>
              </a:lnSpc>
              <a:spcBef>
                <a:spcPts val="0"/>
              </a:spcBef>
              <a:spcAft>
                <a:spcPts val="0"/>
              </a:spcAft>
              <a:buNone/>
            </a:pPr>
            <a:r>
              <a:rPr b="0" i="0" lang="en-US" sz="1400" u="none" cap="none" strike="noStrike">
                <a:solidFill>
                  <a:srgbClr val="000000"/>
                </a:solidFill>
                <a:latin typeface="Algerian"/>
                <a:ea typeface="Algerian"/>
                <a:cs typeface="Algerian"/>
                <a:sym typeface="Algerian"/>
              </a:rPr>
              <a:t>If p-value &gt; 0.05 - accept null hypothesis(data is non stationary) else accept alternate hypothesis(data is stationary)</a:t>
            </a:r>
            <a:endParaRPr b="0" i="0" sz="1400" u="none" cap="none" strike="noStrike">
              <a:solidFill>
                <a:srgbClr val="000000"/>
              </a:solidFill>
              <a:latin typeface="Algerian"/>
              <a:ea typeface="Algerian"/>
              <a:cs typeface="Algerian"/>
              <a:sym typeface="Algerian"/>
            </a:endParaRPr>
          </a:p>
        </p:txBody>
      </p:sp>
      <p:sp>
        <p:nvSpPr>
          <p:cNvPr id="366" name="Google Shape;366;p45"/>
          <p:cNvSpPr/>
          <p:nvPr/>
        </p:nvSpPr>
        <p:spPr>
          <a:xfrm>
            <a:off x="5360126" y="3769708"/>
            <a:ext cx="5307543" cy="1231106"/>
          </a:xfrm>
          <a:prstGeom prst="rect">
            <a:avLst/>
          </a:prstGeom>
          <a:solidFill>
            <a:srgbClr val="FFFFFF"/>
          </a:solid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rgbClr val="000000"/>
                </a:solidFill>
                <a:latin typeface="Courier New"/>
                <a:ea typeface="Courier New"/>
                <a:cs typeface="Courier New"/>
                <a:sym typeface="Courier New"/>
              </a:rPr>
              <a:t>Test statistic: -13.864850158434743 </a:t>
            </a:r>
            <a:endParaRPr/>
          </a:p>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rgbClr val="000000"/>
                </a:solidFill>
                <a:latin typeface="Courier New"/>
                <a:ea typeface="Courier New"/>
                <a:cs typeface="Courier New"/>
                <a:sym typeface="Courier New"/>
              </a:rPr>
              <a:t>p-value: 6.626515507284801e-26 </a:t>
            </a:r>
            <a:endParaRPr/>
          </a:p>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rgbClr val="000000"/>
                </a:solidFill>
                <a:latin typeface="Courier New"/>
                <a:ea typeface="Courier New"/>
                <a:cs typeface="Courier New"/>
                <a:sym typeface="Courier New"/>
              </a:rPr>
              <a:t>Critical Values: {'1%': -3.431053874661101,</a:t>
            </a:r>
            <a:endParaRPr/>
          </a:p>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rgbClr val="000000"/>
                </a:solidFill>
                <a:latin typeface="Courier New"/>
                <a:ea typeface="Courier New"/>
                <a:cs typeface="Courier New"/>
                <a:sym typeface="Courier New"/>
              </a:rPr>
              <a:t> '5%': -2.861851068123899,</a:t>
            </a:r>
            <a:endParaRPr/>
          </a:p>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rgbClr val="000000"/>
                </a:solidFill>
                <a:latin typeface="Courier New"/>
                <a:ea typeface="Courier New"/>
                <a:cs typeface="Courier New"/>
                <a:sym typeface="Courier New"/>
              </a:rPr>
              <a:t> '10%': -2.566935576484507}</a:t>
            </a:r>
            <a:r>
              <a:rPr b="0" i="0" lang="en-US" sz="1600" u="none" cap="none" strike="noStrike">
                <a:solidFill>
                  <a:schemeClr val="dk1"/>
                </a:solidFill>
                <a:latin typeface="Arial"/>
                <a:ea typeface="Arial"/>
                <a:cs typeface="Arial"/>
                <a:sym typeface="Arial"/>
              </a:rPr>
              <a:t> </a:t>
            </a:r>
            <a:endParaRPr b="0" i="0" sz="1600" u="none" cap="none" strike="noStrike">
              <a:solidFill>
                <a:schemeClr val="dk1"/>
              </a:solidFill>
              <a:latin typeface="Arial"/>
              <a:ea typeface="Arial"/>
              <a:cs typeface="Arial"/>
              <a:sym typeface="Arial"/>
            </a:endParaRPr>
          </a:p>
        </p:txBody>
      </p:sp>
      <p:sp>
        <p:nvSpPr>
          <p:cNvPr id="367" name="Google Shape;367;p45"/>
          <p:cNvSpPr txBox="1"/>
          <p:nvPr/>
        </p:nvSpPr>
        <p:spPr>
          <a:xfrm>
            <a:off x="-1837508" y="6050680"/>
            <a:ext cx="12819017"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000" u="none" cap="none" strike="noStrike">
                <a:solidFill>
                  <a:srgbClr val="000000"/>
                </a:solidFill>
                <a:latin typeface="Helvetica Neue"/>
                <a:ea typeface="Helvetica Neue"/>
                <a:cs typeface="Helvetica Neue"/>
                <a:sym typeface="Helvetica Neue"/>
              </a:rPr>
              <a:t>Here, the p value is less than 0.05 (Critical value). So, Accept Alternate hypothesis i.e., The data is stationary</a:t>
            </a:r>
            <a:r>
              <a:rPr b="0" i="0" lang="en-US" sz="1400" u="none" cap="none" strike="noStrike">
                <a:solidFill>
                  <a:srgbClr val="000000"/>
                </a:solidFill>
                <a:latin typeface="Helvetica Neue"/>
                <a:ea typeface="Helvetica Neue"/>
                <a:cs typeface="Helvetica Neue"/>
                <a:sym typeface="Helvetica Neue"/>
              </a:rPr>
              <a: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46"/>
          <p:cNvSpPr txBox="1"/>
          <p:nvPr/>
        </p:nvSpPr>
        <p:spPr>
          <a:xfrm>
            <a:off x="-513806" y="870857"/>
            <a:ext cx="11173097" cy="86177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3600" u="none" cap="none" strike="noStrike">
                <a:solidFill>
                  <a:srgbClr val="C00000"/>
                </a:solidFill>
                <a:latin typeface="Helvetica Neue"/>
                <a:ea typeface="Helvetica Neue"/>
                <a:cs typeface="Helvetica Neue"/>
                <a:sym typeface="Helvetica Neue"/>
              </a:rPr>
              <a:t>ACF and PACF plots for the transformed data</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373" name="Google Shape;373;p46"/>
          <p:cNvPicPr preferRelativeResize="0"/>
          <p:nvPr/>
        </p:nvPicPr>
        <p:blipFill rotWithShape="1">
          <a:blip r:embed="rId3">
            <a:alphaModFix/>
          </a:blip>
          <a:srcRect b="0" l="0" r="0" t="0"/>
          <a:stretch/>
        </p:blipFill>
        <p:spPr>
          <a:xfrm>
            <a:off x="-1551930" y="2011401"/>
            <a:ext cx="5407899" cy="3462312"/>
          </a:xfrm>
          <a:prstGeom prst="rect">
            <a:avLst/>
          </a:prstGeom>
          <a:noFill/>
          <a:ln>
            <a:noFill/>
          </a:ln>
        </p:spPr>
      </p:pic>
      <p:pic>
        <p:nvPicPr>
          <p:cNvPr id="374" name="Google Shape;374;p46"/>
          <p:cNvPicPr preferRelativeResize="0"/>
          <p:nvPr/>
        </p:nvPicPr>
        <p:blipFill rotWithShape="1">
          <a:blip r:embed="rId4">
            <a:alphaModFix/>
          </a:blip>
          <a:srcRect b="0" l="0" r="0" t="0"/>
          <a:stretch/>
        </p:blipFill>
        <p:spPr>
          <a:xfrm>
            <a:off x="5072742" y="1928434"/>
            <a:ext cx="5611295" cy="3318620"/>
          </a:xfrm>
          <a:prstGeom prst="rect">
            <a:avLst/>
          </a:prstGeom>
          <a:noFill/>
          <a:ln>
            <a:noFill/>
          </a:ln>
        </p:spPr>
      </p:pic>
      <p:sp>
        <p:nvSpPr>
          <p:cNvPr id="375" name="Google Shape;375;p46"/>
          <p:cNvSpPr txBox="1"/>
          <p:nvPr/>
        </p:nvSpPr>
        <p:spPr>
          <a:xfrm>
            <a:off x="-1419497" y="5599611"/>
            <a:ext cx="12157166" cy="61830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pic>
        <p:nvPicPr>
          <p:cNvPr id="380" name="Google Shape;380;p47"/>
          <p:cNvPicPr preferRelativeResize="0"/>
          <p:nvPr/>
        </p:nvPicPr>
        <p:blipFill rotWithShape="1">
          <a:blip r:embed="rId3">
            <a:alphaModFix/>
          </a:blip>
          <a:srcRect b="0" l="0" r="0" t="0"/>
          <a:stretch/>
        </p:blipFill>
        <p:spPr>
          <a:xfrm>
            <a:off x="-1567786" y="615914"/>
            <a:ext cx="6568524" cy="5854554"/>
          </a:xfrm>
          <a:prstGeom prst="rect">
            <a:avLst/>
          </a:prstGeom>
          <a:noFill/>
          <a:ln>
            <a:noFill/>
          </a:ln>
        </p:spPr>
      </p:pic>
      <p:sp>
        <p:nvSpPr>
          <p:cNvPr id="381" name="Google Shape;381;p47"/>
          <p:cNvSpPr txBox="1"/>
          <p:nvPr/>
        </p:nvSpPr>
        <p:spPr>
          <a:xfrm>
            <a:off x="6244046" y="1602377"/>
            <a:ext cx="3753394" cy="310854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FF0000"/>
                </a:solidFill>
                <a:latin typeface="Arial"/>
                <a:ea typeface="Arial"/>
                <a:cs typeface="Arial"/>
                <a:sym typeface="Arial"/>
              </a:rPr>
              <a:t>Inferences: </a:t>
            </a:r>
            <a:endParaRPr/>
          </a:p>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FF0000"/>
                </a:solidFill>
                <a:latin typeface="Arial"/>
                <a:ea typeface="Arial"/>
                <a:cs typeface="Arial"/>
                <a:sym typeface="Arial"/>
              </a:rPr>
              <a:t>1)  </a:t>
            </a:r>
            <a:r>
              <a:rPr b="0" i="0" lang="en-US" sz="1400" u="none" cap="none" strike="noStrike">
                <a:solidFill>
                  <a:schemeClr val="dk1"/>
                </a:solidFill>
                <a:latin typeface="Arial"/>
                <a:ea typeface="Arial"/>
                <a:cs typeface="Arial"/>
                <a:sym typeface="Arial"/>
              </a:rPr>
              <a:t>As we saw in the chart there is an   upward trend in Prices over the time. Although there are ups and downs at every point in time, generally we can observe that the trend increases. Also we can notice how the ups and downs seem to be a bit regular, it means we might be observing a seasonal pattern here too. </a:t>
            </a:r>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Arial"/>
                <a:ea typeface="Arial"/>
                <a:cs typeface="Arial"/>
                <a:sym typeface="Arial"/>
              </a:rPr>
              <a:t>Let’s take a closer look by observing some</a:t>
            </a:r>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Arial"/>
                <a:ea typeface="Arial"/>
                <a:cs typeface="Arial"/>
                <a:sym typeface="Arial"/>
              </a:rPr>
              <a:t>year’s data</a:t>
            </a:r>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0" lang="en-US" sz="1400" u="none" cap="none" strike="noStrike">
                <a:solidFill>
                  <a:srgbClr val="FF0000"/>
                </a:solidFill>
                <a:latin typeface="Arial"/>
                <a:ea typeface="Arial"/>
                <a:cs typeface="Arial"/>
                <a:sym typeface="Arial"/>
              </a:rPr>
              <a:t>2)  </a:t>
            </a:r>
            <a:r>
              <a:rPr b="0" i="0" lang="en-US" sz="1400" u="none" cap="none" strike="noStrike">
                <a:solidFill>
                  <a:schemeClr val="dk1"/>
                </a:solidFill>
                <a:latin typeface="Arial"/>
                <a:ea typeface="Arial"/>
                <a:cs typeface="Arial"/>
                <a:sym typeface="Arial"/>
              </a:rPr>
              <a:t>August month has the highest sales.</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9"/>
          <p:cNvSpPr txBox="1"/>
          <p:nvPr/>
        </p:nvSpPr>
        <p:spPr>
          <a:xfrm>
            <a:off x="2856048" y="2862118"/>
            <a:ext cx="4032432" cy="64629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3600" u="none" cap="none" strike="noStrike">
                <a:solidFill>
                  <a:srgbClr val="A75801"/>
                </a:solidFill>
                <a:latin typeface="Arial"/>
                <a:ea typeface="Arial"/>
                <a:cs typeface="Arial"/>
                <a:sym typeface="Arial"/>
              </a:rPr>
              <a:t>Model Building</a:t>
            </a:r>
            <a:endParaRPr b="0" i="0" sz="3600" u="none" cap="none" strike="noStrike">
              <a:solidFill>
                <a:srgbClr val="A75801"/>
              </a:solidFill>
              <a:latin typeface="Arial"/>
              <a:ea typeface="Arial"/>
              <a:cs typeface="Arial"/>
              <a:sym typeface="Arial"/>
            </a:endParaRPr>
          </a:p>
        </p:txBody>
      </p:sp>
      <p:pic>
        <p:nvPicPr>
          <p:cNvPr id="387" name="Google Shape;387;p9"/>
          <p:cNvPicPr preferRelativeResize="0"/>
          <p:nvPr/>
        </p:nvPicPr>
        <p:blipFill rotWithShape="1">
          <a:blip r:embed="rId3">
            <a:alphaModFix/>
          </a:blip>
          <a:srcRect b="0" l="0" r="0" t="0"/>
          <a:stretch/>
        </p:blipFill>
        <p:spPr>
          <a:xfrm>
            <a:off x="7771754" y="100245"/>
            <a:ext cx="1187051" cy="41135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12"/>
          <p:cNvSpPr txBox="1"/>
          <p:nvPr/>
        </p:nvSpPr>
        <p:spPr>
          <a:xfrm>
            <a:off x="-2113280" y="314960"/>
            <a:ext cx="5394960" cy="95504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12"/>
          <p:cNvSpPr txBox="1"/>
          <p:nvPr/>
        </p:nvSpPr>
        <p:spPr>
          <a:xfrm>
            <a:off x="1778000" y="782320"/>
            <a:ext cx="5394960" cy="5847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i="0" lang="en-US" sz="3200" u="none" cap="none" strike="noStrike">
                <a:solidFill>
                  <a:srgbClr val="C00000"/>
                </a:solidFill>
                <a:latin typeface="Arial"/>
                <a:ea typeface="Arial"/>
                <a:cs typeface="Arial"/>
                <a:sym typeface="Arial"/>
              </a:rPr>
              <a:t>MODEL BASED METHODS</a:t>
            </a:r>
            <a:endParaRPr b="0" i="0" sz="1400" u="none" cap="none" strike="noStrike">
              <a:solidFill>
                <a:srgbClr val="000000"/>
              </a:solidFill>
              <a:latin typeface="Arial"/>
              <a:ea typeface="Arial"/>
              <a:cs typeface="Arial"/>
              <a:sym typeface="Arial"/>
            </a:endParaRPr>
          </a:p>
        </p:txBody>
      </p:sp>
      <p:pic>
        <p:nvPicPr>
          <p:cNvPr id="394" name="Google Shape;394;p12"/>
          <p:cNvPicPr preferRelativeResize="0"/>
          <p:nvPr/>
        </p:nvPicPr>
        <p:blipFill rotWithShape="1">
          <a:blip r:embed="rId3">
            <a:alphaModFix/>
          </a:blip>
          <a:srcRect b="0" l="0" r="0" t="0"/>
          <a:stretch/>
        </p:blipFill>
        <p:spPr>
          <a:xfrm>
            <a:off x="1158240" y="1403230"/>
            <a:ext cx="6837680" cy="381901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35"/>
          <p:cNvSpPr txBox="1"/>
          <p:nvPr/>
        </p:nvSpPr>
        <p:spPr>
          <a:xfrm>
            <a:off x="1196340" y="450632"/>
            <a:ext cx="6751320"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C00000"/>
                </a:solidFill>
                <a:latin typeface="Helvetica Neue"/>
                <a:ea typeface="Helvetica Neue"/>
                <a:cs typeface="Helvetica Neue"/>
                <a:sym typeface="Helvetica Neue"/>
              </a:rPr>
              <a:t>ARIMA Model</a:t>
            </a:r>
            <a:endParaRPr b="0" i="0" sz="1400" u="none" cap="none" strike="noStrike">
              <a:solidFill>
                <a:srgbClr val="000000"/>
              </a:solidFill>
              <a:latin typeface="Arial"/>
              <a:ea typeface="Arial"/>
              <a:cs typeface="Arial"/>
              <a:sym typeface="Arial"/>
            </a:endParaRPr>
          </a:p>
        </p:txBody>
      </p:sp>
      <p:pic>
        <p:nvPicPr>
          <p:cNvPr id="400" name="Google Shape;400;p35"/>
          <p:cNvPicPr preferRelativeResize="0"/>
          <p:nvPr/>
        </p:nvPicPr>
        <p:blipFill rotWithShape="1">
          <a:blip r:embed="rId3">
            <a:alphaModFix/>
          </a:blip>
          <a:srcRect b="0" l="0" r="0" t="0"/>
          <a:stretch/>
        </p:blipFill>
        <p:spPr>
          <a:xfrm>
            <a:off x="477520" y="1622606"/>
            <a:ext cx="7477760" cy="5235394"/>
          </a:xfrm>
          <a:prstGeom prst="rect">
            <a:avLst/>
          </a:prstGeom>
          <a:noFill/>
          <a:ln>
            <a:noFill/>
          </a:ln>
        </p:spPr>
      </p:pic>
      <p:sp>
        <p:nvSpPr>
          <p:cNvPr id="401" name="Google Shape;401;p35"/>
          <p:cNvSpPr txBox="1"/>
          <p:nvPr/>
        </p:nvSpPr>
        <p:spPr>
          <a:xfrm>
            <a:off x="6908800" y="1818640"/>
            <a:ext cx="4033520" cy="307776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C00000"/>
                </a:solidFill>
                <a:latin typeface="Aharoni"/>
                <a:ea typeface="Aharoni"/>
                <a:cs typeface="Aharoni"/>
                <a:sym typeface="Aharoni"/>
              </a:rPr>
              <a:t>Splitting the data into train and test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C00000"/>
              </a:solidFill>
              <a:latin typeface="Aharoni"/>
              <a:ea typeface="Aharoni"/>
              <a:cs typeface="Aharoni"/>
              <a:sym typeface="Aharoni"/>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002060"/>
                </a:solidFill>
                <a:latin typeface="Aharoni"/>
                <a:ea typeface="Aharoni"/>
                <a:cs typeface="Aharoni"/>
                <a:sym typeface="Aharoni"/>
              </a:rPr>
              <a:t>Train data = 66.6%</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002060"/>
                </a:solidFill>
                <a:latin typeface="Aharoni"/>
                <a:ea typeface="Aharoni"/>
                <a:cs typeface="Aharoni"/>
                <a:sym typeface="Aharoni"/>
              </a:rPr>
              <a:t>Test data   =  33.4%</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2060"/>
              </a:solidFill>
              <a:latin typeface="Aharoni"/>
              <a:ea typeface="Aharoni"/>
              <a:cs typeface="Aharoni"/>
              <a:sym typeface="Aharoni"/>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2060"/>
              </a:solidFill>
              <a:latin typeface="Aharoni"/>
              <a:ea typeface="Aharoni"/>
              <a:cs typeface="Aharoni"/>
              <a:sym typeface="Aharoni"/>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2060"/>
                </a:solidFill>
                <a:latin typeface="Arial Black"/>
                <a:ea typeface="Arial Black"/>
                <a:cs typeface="Arial Black"/>
                <a:sym typeface="Arial Black"/>
              </a:rPr>
              <a:t>Model with order = (0, 0, 2)</a:t>
            </a:r>
            <a:endParaRPr b="0" i="0" sz="1800" u="none" cap="none" strike="noStrike">
              <a:solidFill>
                <a:srgbClr val="00206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206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
          <p:cNvSpPr txBox="1"/>
          <p:nvPr/>
        </p:nvSpPr>
        <p:spPr>
          <a:xfrm>
            <a:off x="0" y="112648"/>
            <a:ext cx="5414963" cy="64629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3600" u="none" cap="none" strike="noStrike">
                <a:solidFill>
                  <a:srgbClr val="C00000"/>
                </a:solidFill>
                <a:latin typeface="Arial"/>
                <a:ea typeface="Arial"/>
                <a:cs typeface="Arial"/>
                <a:sym typeface="Arial"/>
              </a:rPr>
              <a:t>Business Problem:</a:t>
            </a:r>
            <a:endParaRPr b="0" i="0" sz="3600" u="none" cap="none" strike="noStrike">
              <a:solidFill>
                <a:srgbClr val="C00000"/>
              </a:solidFill>
              <a:latin typeface="Arial"/>
              <a:ea typeface="Arial"/>
              <a:cs typeface="Arial"/>
              <a:sym typeface="Arial"/>
            </a:endParaRPr>
          </a:p>
        </p:txBody>
      </p:sp>
      <p:sp>
        <p:nvSpPr>
          <p:cNvPr id="188" name="Google Shape;188;p2"/>
          <p:cNvSpPr txBox="1"/>
          <p:nvPr/>
        </p:nvSpPr>
        <p:spPr>
          <a:xfrm>
            <a:off x="-20236" y="3632939"/>
            <a:ext cx="8979041" cy="156962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Verdana"/>
                <a:ea typeface="Verdana"/>
                <a:cs typeface="Verdana"/>
                <a:sym typeface="Verdana"/>
              </a:rPr>
              <a:t>Oil is a product that goes completely in a different direction for a single market event as the oil prices are rarely based on real-time data, instead, it is driven by externalities making our attempt to forecast it even more challenging</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Verdana"/>
              <a:ea typeface="Verdana"/>
              <a:cs typeface="Verdana"/>
              <a:sym typeface="Verdana"/>
            </a:endParaRPr>
          </a:p>
          <a:p>
            <a:pPr indent="0" lvl="0" marL="0" marR="0" rtl="0" algn="just">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Verdana"/>
                <a:ea typeface="Verdana"/>
                <a:cs typeface="Verdana"/>
                <a:sym typeface="Verdana"/>
              </a:rPr>
              <a:t>As the economy will be highly affected by oil prices our model will help to understand the pattern in prices to help the customers and businesses to make smart decisions.</a:t>
            </a:r>
            <a:endParaRPr b="0" i="0" sz="1600" u="none" cap="none" strike="noStrike">
              <a:solidFill>
                <a:srgbClr val="000000"/>
              </a:solidFill>
              <a:latin typeface="Arial"/>
              <a:ea typeface="Arial"/>
              <a:cs typeface="Arial"/>
              <a:sym typeface="Arial"/>
            </a:endParaRPr>
          </a:p>
        </p:txBody>
      </p:sp>
      <p:sp>
        <p:nvSpPr>
          <p:cNvPr id="189" name="Google Shape;189;p2"/>
          <p:cNvSpPr txBox="1"/>
          <p:nvPr/>
        </p:nvSpPr>
        <p:spPr>
          <a:xfrm>
            <a:off x="0" y="1003924"/>
            <a:ext cx="7743463" cy="92328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50"/>
              <a:buFont typeface="Arial"/>
              <a:buNone/>
            </a:pPr>
            <a:r>
              <a:rPr b="0" i="0" lang="en-US" sz="1800" u="none" cap="none" strike="noStrike">
                <a:solidFill>
                  <a:srgbClr val="002060"/>
                </a:solidFill>
                <a:latin typeface="Century Gothic"/>
                <a:ea typeface="Century Gothic"/>
                <a:cs typeface="Century Gothic"/>
                <a:sym typeface="Century Gothic"/>
              </a:rPr>
              <a:t>With a global trading price of 88$ per barrel, oil prices have hit an all-time high in the last seven years. Due to rise in oil price the economy are getting affected v</a:t>
            </a:r>
            <a:r>
              <a:rPr lang="en-US" sz="1800">
                <a:solidFill>
                  <a:srgbClr val="002060"/>
                </a:solidFill>
                <a:latin typeface="Century Gothic"/>
                <a:ea typeface="Century Gothic"/>
                <a:cs typeface="Century Gothic"/>
                <a:sym typeface="Century Gothic"/>
              </a:rPr>
              <a:t>e</a:t>
            </a:r>
            <a:r>
              <a:rPr b="0" i="0" lang="en-US" sz="1800" u="none" cap="none" strike="noStrike">
                <a:solidFill>
                  <a:srgbClr val="002060"/>
                </a:solidFill>
                <a:latin typeface="Century Gothic"/>
                <a:ea typeface="Century Gothic"/>
                <a:cs typeface="Century Gothic"/>
                <a:sym typeface="Century Gothic"/>
              </a:rPr>
              <a:t>ry badly.</a:t>
            </a:r>
            <a:endParaRPr b="0" i="0" sz="1800" u="none" cap="none" strike="noStrike">
              <a:solidFill>
                <a:srgbClr val="002060"/>
              </a:solidFill>
              <a:latin typeface="Arial"/>
              <a:ea typeface="Arial"/>
              <a:cs typeface="Arial"/>
              <a:sym typeface="Arial"/>
            </a:endParaRPr>
          </a:p>
        </p:txBody>
      </p:sp>
      <p:sp>
        <p:nvSpPr>
          <p:cNvPr id="190" name="Google Shape;190;p2"/>
          <p:cNvSpPr txBox="1"/>
          <p:nvPr/>
        </p:nvSpPr>
        <p:spPr>
          <a:xfrm>
            <a:off x="0" y="2674491"/>
            <a:ext cx="2569579"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2800" u="none" cap="none" strike="noStrike">
                <a:solidFill>
                  <a:schemeClr val="dk1"/>
                </a:solidFill>
                <a:latin typeface="Century Gothic"/>
                <a:ea typeface="Century Gothic"/>
                <a:cs typeface="Century Gothic"/>
                <a:sym typeface="Century Gothic"/>
              </a:rPr>
              <a:t>Objective:</a:t>
            </a:r>
            <a:endParaRPr b="0" i="0" sz="2800" u="none" cap="none" strike="noStrike">
              <a:solidFill>
                <a:srgbClr val="000000"/>
              </a:solidFill>
              <a:latin typeface="Arial"/>
              <a:ea typeface="Arial"/>
              <a:cs typeface="Arial"/>
              <a:sym typeface="Arial"/>
            </a:endParaRPr>
          </a:p>
        </p:txBody>
      </p:sp>
      <p:pic>
        <p:nvPicPr>
          <p:cNvPr id="191" name="Google Shape;191;p2"/>
          <p:cNvPicPr preferRelativeResize="0"/>
          <p:nvPr/>
        </p:nvPicPr>
        <p:blipFill rotWithShape="1">
          <a:blip r:embed="rId3">
            <a:alphaModFix/>
          </a:blip>
          <a:srcRect b="0" l="0" r="0" t="0"/>
          <a:stretch/>
        </p:blipFill>
        <p:spPr>
          <a:xfrm>
            <a:off x="7771754" y="100245"/>
            <a:ext cx="1187051" cy="41135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87"/>
          <p:cNvSpPr txBox="1"/>
          <p:nvPr/>
        </p:nvSpPr>
        <p:spPr>
          <a:xfrm>
            <a:off x="2065020" y="826552"/>
            <a:ext cx="6751320" cy="5847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i="0" lang="en-US" sz="3200" u="none" cap="none" strike="noStrike">
                <a:solidFill>
                  <a:srgbClr val="C00000"/>
                </a:solidFill>
                <a:latin typeface="Helvetica Neue"/>
                <a:ea typeface="Helvetica Neue"/>
                <a:cs typeface="Helvetica Neue"/>
                <a:sym typeface="Helvetica Neue"/>
              </a:rPr>
              <a:t>Data Driven Methods</a:t>
            </a:r>
            <a:endParaRPr b="0" i="0" sz="1400" u="none" cap="none" strike="noStrike">
              <a:solidFill>
                <a:srgbClr val="000000"/>
              </a:solidFill>
              <a:latin typeface="Arial"/>
              <a:ea typeface="Arial"/>
              <a:cs typeface="Arial"/>
              <a:sym typeface="Arial"/>
            </a:endParaRPr>
          </a:p>
        </p:txBody>
      </p:sp>
      <p:pic>
        <p:nvPicPr>
          <p:cNvPr id="407" name="Google Shape;407;p87"/>
          <p:cNvPicPr preferRelativeResize="0"/>
          <p:nvPr/>
        </p:nvPicPr>
        <p:blipFill rotWithShape="1">
          <a:blip r:embed="rId3">
            <a:alphaModFix/>
          </a:blip>
          <a:srcRect b="0" l="0" r="0" t="0"/>
          <a:stretch/>
        </p:blipFill>
        <p:spPr>
          <a:xfrm>
            <a:off x="853440" y="1976038"/>
            <a:ext cx="6837680" cy="3744042"/>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89"/>
          <p:cNvSpPr txBox="1"/>
          <p:nvPr/>
        </p:nvSpPr>
        <p:spPr>
          <a:xfrm>
            <a:off x="-1694181" y="460792"/>
            <a:ext cx="5656581"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833C0B"/>
                </a:solidFill>
                <a:latin typeface="Arial"/>
                <a:ea typeface="Arial"/>
                <a:cs typeface="Arial"/>
                <a:sym typeface="Arial"/>
              </a:rPr>
              <a:t>Naive Model (Last Sample Method) </a:t>
            </a:r>
            <a:endParaRPr b="0" i="0" sz="1400" u="none" cap="none" strike="noStrike">
              <a:solidFill>
                <a:srgbClr val="000000"/>
              </a:solidFill>
              <a:latin typeface="Arial"/>
              <a:ea typeface="Arial"/>
              <a:cs typeface="Arial"/>
              <a:sym typeface="Arial"/>
            </a:endParaRPr>
          </a:p>
        </p:txBody>
      </p:sp>
      <p:pic>
        <p:nvPicPr>
          <p:cNvPr id="413" name="Google Shape;413;p89"/>
          <p:cNvPicPr preferRelativeResize="0"/>
          <p:nvPr/>
        </p:nvPicPr>
        <p:blipFill rotWithShape="1">
          <a:blip r:embed="rId3">
            <a:alphaModFix/>
          </a:blip>
          <a:srcRect b="0" l="0" r="0" t="0"/>
          <a:stretch/>
        </p:blipFill>
        <p:spPr>
          <a:xfrm>
            <a:off x="-1940559" y="2276702"/>
            <a:ext cx="5902959" cy="2657475"/>
          </a:xfrm>
          <a:prstGeom prst="rect">
            <a:avLst/>
          </a:prstGeom>
          <a:noFill/>
          <a:ln>
            <a:noFill/>
          </a:ln>
        </p:spPr>
      </p:pic>
      <p:sp>
        <p:nvSpPr>
          <p:cNvPr id="414" name="Google Shape;414;p89"/>
          <p:cNvSpPr txBox="1"/>
          <p:nvPr/>
        </p:nvSpPr>
        <p:spPr>
          <a:xfrm>
            <a:off x="-1775460" y="1348500"/>
            <a:ext cx="6751320" cy="5847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1" i="0" lang="en-US" sz="1600" u="none" cap="none" strike="noStrike">
                <a:solidFill>
                  <a:srgbClr val="1F3864"/>
                </a:solidFill>
                <a:latin typeface="Arial"/>
                <a:ea typeface="Arial"/>
                <a:cs typeface="Arial"/>
                <a:sym typeface="Arial"/>
              </a:rPr>
              <a:t>Train3 = data10.head(6160)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1" i="0" lang="en-US" sz="1600" u="none" cap="none" strike="noStrike">
                <a:solidFill>
                  <a:srgbClr val="1F3864"/>
                </a:solidFill>
                <a:latin typeface="Arial"/>
                <a:ea typeface="Arial"/>
                <a:cs typeface="Arial"/>
                <a:sym typeface="Arial"/>
              </a:rPr>
              <a:t>Test3 = data10.tail(3172)</a:t>
            </a:r>
            <a:endParaRPr b="0" i="0" sz="1400" u="none" cap="none" strike="noStrike">
              <a:solidFill>
                <a:srgbClr val="000000"/>
              </a:solidFill>
              <a:latin typeface="Arial"/>
              <a:ea typeface="Arial"/>
              <a:cs typeface="Arial"/>
              <a:sym typeface="Arial"/>
            </a:endParaRPr>
          </a:p>
        </p:txBody>
      </p:sp>
      <p:sp>
        <p:nvSpPr>
          <p:cNvPr id="415" name="Google Shape;415;p89"/>
          <p:cNvSpPr txBox="1"/>
          <p:nvPr/>
        </p:nvSpPr>
        <p:spPr>
          <a:xfrm>
            <a:off x="-759460" y="5499555"/>
            <a:ext cx="6751320"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833C0B"/>
                </a:solidFill>
                <a:latin typeface="Arial"/>
                <a:ea typeface="Arial"/>
                <a:cs typeface="Arial"/>
                <a:sym typeface="Arial"/>
              </a:rPr>
              <a:t>rmse</a:t>
            </a:r>
            <a:r>
              <a:rPr b="0" i="0" lang="en-US" sz="1400" u="none" cap="none" strike="noStrike">
                <a:solidFill>
                  <a:srgbClr val="000000"/>
                </a:solidFill>
                <a:latin typeface="Arial"/>
                <a:ea typeface="Arial"/>
                <a:cs typeface="Arial"/>
                <a:sym typeface="Arial"/>
              </a:rPr>
              <a:t>:</a:t>
            </a:r>
            <a:r>
              <a:rPr b="0" i="0" lang="en-US" sz="1400" u="none" cap="none" strike="noStrike">
                <a:solidFill>
                  <a:srgbClr val="833C0B"/>
                </a:solidFill>
                <a:latin typeface="Arial"/>
                <a:ea typeface="Arial"/>
                <a:cs typeface="Arial"/>
                <a:sym typeface="Arial"/>
              </a:rPr>
              <a:t>6.389729471063823e+33</a:t>
            </a:r>
            <a:endParaRPr b="0" i="0" sz="1400" u="none" cap="none" strike="noStrike">
              <a:solidFill>
                <a:srgbClr val="000000"/>
              </a:solidFill>
              <a:latin typeface="Arial"/>
              <a:ea typeface="Arial"/>
              <a:cs typeface="Arial"/>
              <a:sym typeface="Arial"/>
            </a:endParaRPr>
          </a:p>
        </p:txBody>
      </p:sp>
      <p:sp>
        <p:nvSpPr>
          <p:cNvPr id="416" name="Google Shape;416;p89"/>
          <p:cNvSpPr txBox="1"/>
          <p:nvPr/>
        </p:nvSpPr>
        <p:spPr>
          <a:xfrm>
            <a:off x="6200140" y="491569"/>
            <a:ext cx="5504180"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833C0B"/>
                </a:solidFill>
                <a:latin typeface="Arial"/>
                <a:ea typeface="Arial"/>
                <a:cs typeface="Arial"/>
                <a:sym typeface="Arial"/>
              </a:rPr>
              <a:t>Simple</a:t>
            </a:r>
            <a:r>
              <a:rPr b="0" i="0" lang="en-US" sz="1800" u="none" cap="none" strike="noStrike">
                <a:solidFill>
                  <a:srgbClr val="833C0B"/>
                </a:solidFill>
                <a:latin typeface="Arial"/>
                <a:ea typeface="Arial"/>
                <a:cs typeface="Arial"/>
                <a:sym typeface="Arial"/>
              </a:rPr>
              <a:t> </a:t>
            </a:r>
            <a:r>
              <a:rPr b="1" i="0" lang="en-US" sz="2400" u="none" cap="none" strike="noStrike">
                <a:solidFill>
                  <a:srgbClr val="833C0B"/>
                </a:solidFill>
                <a:latin typeface="Arial"/>
                <a:ea typeface="Arial"/>
                <a:cs typeface="Arial"/>
                <a:sym typeface="Arial"/>
              </a:rPr>
              <a:t>Averages</a:t>
            </a:r>
            <a:r>
              <a:rPr b="1" i="0" lang="en-US" sz="1800" u="none" cap="none" strike="noStrike">
                <a:solidFill>
                  <a:srgbClr val="833C0B"/>
                </a:solidFill>
                <a:latin typeface="Arial"/>
                <a:ea typeface="Arial"/>
                <a:cs typeface="Arial"/>
                <a:sym typeface="Arial"/>
              </a:rPr>
              <a:t> Method</a:t>
            </a:r>
            <a:endParaRPr b="0" i="0" sz="1400" u="none" cap="none" strike="noStrike">
              <a:solidFill>
                <a:srgbClr val="000000"/>
              </a:solidFill>
              <a:latin typeface="Arial"/>
              <a:ea typeface="Arial"/>
              <a:cs typeface="Arial"/>
              <a:sym typeface="Arial"/>
            </a:endParaRPr>
          </a:p>
        </p:txBody>
      </p:sp>
      <p:sp>
        <p:nvSpPr>
          <p:cNvPr id="417" name="Google Shape;417;p89"/>
          <p:cNvSpPr txBox="1"/>
          <p:nvPr/>
        </p:nvSpPr>
        <p:spPr>
          <a:xfrm>
            <a:off x="6065520" y="1025335"/>
            <a:ext cx="7010400"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1F3864"/>
                </a:solidFill>
                <a:latin typeface="Arial"/>
                <a:ea typeface="Arial"/>
                <a:cs typeface="Arial"/>
                <a:sym typeface="Arial"/>
              </a:rPr>
              <a:t>Train: 6159</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1F3864"/>
                </a:solidFill>
                <a:latin typeface="Arial"/>
                <a:ea typeface="Arial"/>
                <a:cs typeface="Arial"/>
                <a:sym typeface="Arial"/>
              </a:rPr>
              <a:t>Test: 3173</a:t>
            </a:r>
            <a:endParaRPr b="0" i="0" sz="1400" u="none" cap="none" strike="noStrike">
              <a:solidFill>
                <a:srgbClr val="000000"/>
              </a:solidFill>
              <a:latin typeface="Arial"/>
              <a:ea typeface="Arial"/>
              <a:cs typeface="Arial"/>
              <a:sym typeface="Arial"/>
            </a:endParaRPr>
          </a:p>
        </p:txBody>
      </p:sp>
      <p:pic>
        <p:nvPicPr>
          <p:cNvPr id="418" name="Google Shape;418;p89"/>
          <p:cNvPicPr preferRelativeResize="0"/>
          <p:nvPr/>
        </p:nvPicPr>
        <p:blipFill rotWithShape="1">
          <a:blip r:embed="rId4">
            <a:alphaModFix/>
          </a:blip>
          <a:srcRect b="0" l="0" r="0" t="0"/>
          <a:stretch/>
        </p:blipFill>
        <p:spPr>
          <a:xfrm>
            <a:off x="4389120" y="2164486"/>
            <a:ext cx="6664960" cy="2580640"/>
          </a:xfrm>
          <a:prstGeom prst="rect">
            <a:avLst/>
          </a:prstGeom>
          <a:noFill/>
          <a:ln>
            <a:noFill/>
          </a:ln>
        </p:spPr>
      </p:pic>
      <p:sp>
        <p:nvSpPr>
          <p:cNvPr id="419" name="Google Shape;419;p89"/>
          <p:cNvSpPr txBox="1"/>
          <p:nvPr/>
        </p:nvSpPr>
        <p:spPr>
          <a:xfrm>
            <a:off x="6065520" y="5345666"/>
            <a:ext cx="7696200" cy="33855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rgbClr val="833C0B"/>
                </a:solidFill>
                <a:latin typeface="Arial"/>
                <a:ea typeface="Arial"/>
                <a:cs typeface="Arial"/>
                <a:sym typeface="Arial"/>
              </a:rPr>
              <a:t>rmse:224710588217780.16</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90"/>
          <p:cNvSpPr txBox="1"/>
          <p:nvPr/>
        </p:nvSpPr>
        <p:spPr>
          <a:xfrm>
            <a:off x="114300" y="582712"/>
            <a:ext cx="7221220"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833C0B"/>
                </a:solidFill>
                <a:latin typeface="Arial"/>
                <a:ea typeface="Arial"/>
                <a:cs typeface="Arial"/>
                <a:sym typeface="Arial"/>
              </a:rPr>
              <a:t>Long Short Term Memory (LSTM) Model</a:t>
            </a:r>
            <a:endParaRPr b="0" i="0" sz="1400" u="none" cap="none" strike="noStrike">
              <a:solidFill>
                <a:srgbClr val="000000"/>
              </a:solidFill>
              <a:latin typeface="Arial"/>
              <a:ea typeface="Arial"/>
              <a:cs typeface="Arial"/>
              <a:sym typeface="Arial"/>
            </a:endParaRPr>
          </a:p>
        </p:txBody>
      </p:sp>
      <p:sp>
        <p:nvSpPr>
          <p:cNvPr id="425" name="Google Shape;425;p90"/>
          <p:cNvSpPr txBox="1"/>
          <p:nvPr/>
        </p:nvSpPr>
        <p:spPr>
          <a:xfrm>
            <a:off x="4808220" y="2258476"/>
            <a:ext cx="6751320"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1F3864"/>
                </a:solidFill>
                <a:latin typeface="Arial"/>
                <a:ea typeface="Arial"/>
                <a:cs typeface="Arial"/>
                <a:sym typeface="Arial"/>
              </a:rPr>
              <a:t>Train Score: 1.19 RMSE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1F3864"/>
                </a:solidFill>
                <a:latin typeface="Arial"/>
                <a:ea typeface="Arial"/>
                <a:cs typeface="Arial"/>
                <a:sym typeface="Arial"/>
              </a:rPr>
              <a:t>Test Score: 2.04 RMSE</a:t>
            </a:r>
            <a:endParaRPr b="0" i="0" sz="1400" u="none" cap="none" strike="noStrike">
              <a:solidFill>
                <a:srgbClr val="000000"/>
              </a:solidFill>
              <a:latin typeface="Arial"/>
              <a:ea typeface="Arial"/>
              <a:cs typeface="Arial"/>
              <a:sym typeface="Arial"/>
            </a:endParaRPr>
          </a:p>
        </p:txBody>
      </p:sp>
      <p:pic>
        <p:nvPicPr>
          <p:cNvPr id="426" name="Google Shape;426;p90"/>
          <p:cNvPicPr preferRelativeResize="0"/>
          <p:nvPr/>
        </p:nvPicPr>
        <p:blipFill rotWithShape="1">
          <a:blip r:embed="rId3">
            <a:alphaModFix/>
          </a:blip>
          <a:srcRect b="0" l="0" r="0" t="0"/>
          <a:stretch/>
        </p:blipFill>
        <p:spPr>
          <a:xfrm>
            <a:off x="-1940560" y="1823084"/>
            <a:ext cx="6431280" cy="3917316"/>
          </a:xfrm>
          <a:prstGeom prst="rect">
            <a:avLst/>
          </a:prstGeom>
          <a:noFill/>
          <a:ln>
            <a:noFill/>
          </a:ln>
        </p:spPr>
      </p:pic>
      <p:sp>
        <p:nvSpPr>
          <p:cNvPr id="427" name="Google Shape;427;p90"/>
          <p:cNvSpPr txBox="1"/>
          <p:nvPr/>
        </p:nvSpPr>
        <p:spPr>
          <a:xfrm>
            <a:off x="4879340" y="2984510"/>
            <a:ext cx="6974840" cy="5847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1" i="0" lang="en-US" sz="1600" u="none" cap="none" strike="noStrike">
                <a:solidFill>
                  <a:srgbClr val="1F3864"/>
                </a:solidFill>
                <a:latin typeface="Arial"/>
                <a:ea typeface="Arial"/>
                <a:cs typeface="Arial"/>
                <a:sym typeface="Arial"/>
              </a:rPr>
              <a:t>Train-R2 score: 0.9973721176476127</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1" i="0" lang="en-US" sz="1600" u="none" cap="none" strike="noStrike">
                <a:solidFill>
                  <a:srgbClr val="1F3864"/>
                </a:solidFill>
                <a:latin typeface="Arial"/>
                <a:ea typeface="Arial"/>
                <a:cs typeface="Arial"/>
                <a:sym typeface="Arial"/>
              </a:rPr>
              <a:t>Test-R2 Score: 0.99215850176137</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88"/>
          <p:cNvSpPr txBox="1"/>
          <p:nvPr/>
        </p:nvSpPr>
        <p:spPr>
          <a:xfrm>
            <a:off x="1069340" y="99065"/>
            <a:ext cx="6751320"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C00000"/>
                </a:solidFill>
                <a:latin typeface="Helvetica Neue"/>
                <a:ea typeface="Helvetica Neue"/>
                <a:cs typeface="Helvetica Neue"/>
                <a:sym typeface="Helvetica Neue"/>
              </a:rPr>
              <a:t>FB Prophet Model</a:t>
            </a:r>
            <a:endParaRPr b="0" i="0" sz="1400" u="none" cap="none" strike="noStrike">
              <a:solidFill>
                <a:srgbClr val="000000"/>
              </a:solidFill>
              <a:latin typeface="Arial"/>
              <a:ea typeface="Arial"/>
              <a:cs typeface="Arial"/>
              <a:sym typeface="Arial"/>
            </a:endParaRPr>
          </a:p>
        </p:txBody>
      </p:sp>
      <p:pic>
        <p:nvPicPr>
          <p:cNvPr id="433" name="Google Shape;433;p88"/>
          <p:cNvPicPr preferRelativeResize="0"/>
          <p:nvPr/>
        </p:nvPicPr>
        <p:blipFill rotWithShape="1">
          <a:blip r:embed="rId3">
            <a:alphaModFix/>
          </a:blip>
          <a:srcRect b="0" l="0" r="0" t="0"/>
          <a:stretch/>
        </p:blipFill>
        <p:spPr>
          <a:xfrm>
            <a:off x="-2082800" y="1122203"/>
            <a:ext cx="6512560" cy="4613593"/>
          </a:xfrm>
          <a:prstGeom prst="rect">
            <a:avLst/>
          </a:prstGeom>
          <a:noFill/>
          <a:ln>
            <a:noFill/>
          </a:ln>
        </p:spPr>
      </p:pic>
      <p:sp>
        <p:nvSpPr>
          <p:cNvPr id="434" name="Google Shape;434;p88"/>
          <p:cNvSpPr txBox="1"/>
          <p:nvPr/>
        </p:nvSpPr>
        <p:spPr>
          <a:xfrm>
            <a:off x="4429760" y="975761"/>
            <a:ext cx="3614420" cy="163121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1F3864"/>
                </a:solidFill>
                <a:latin typeface="Arial"/>
                <a:ea typeface="Arial"/>
                <a:cs typeface="Arial"/>
                <a:sym typeface="Arial"/>
              </a:rPr>
              <a:t>Result: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1F3864"/>
                </a:solidFill>
                <a:latin typeface="Arial"/>
                <a:ea typeface="Arial"/>
                <a:cs typeface="Arial"/>
                <a:sym typeface="Arial"/>
              </a:rPr>
              <a:t>rmse: 9.83</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1F3864"/>
                </a:solidFill>
                <a:latin typeface="Arial"/>
                <a:ea typeface="Arial"/>
                <a:cs typeface="Arial"/>
                <a:sym typeface="Arial"/>
              </a:rPr>
              <a:t>MAE: 6.16</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1F3864"/>
                </a:solidFill>
                <a:latin typeface="Arial"/>
                <a:ea typeface="Arial"/>
                <a:cs typeface="Arial"/>
                <a:sym typeface="Arial"/>
              </a:rPr>
              <a:t>MSE: 96.54</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1F3864"/>
                </a:solidFill>
                <a:latin typeface="Arial"/>
                <a:ea typeface="Arial"/>
                <a:cs typeface="Arial"/>
                <a:sym typeface="Arial"/>
              </a:rPr>
              <a:t>R-squared Score: 0.88</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1F3864"/>
                </a:solidFill>
                <a:latin typeface="Arial"/>
                <a:ea typeface="Arial"/>
                <a:cs typeface="Arial"/>
                <a:sym typeface="Arial"/>
              </a:rPr>
              <a:t>                                       </a:t>
            </a:r>
            <a:r>
              <a:rPr b="1" i="0" lang="en-US" sz="1600" u="none" cap="none" strike="noStrike">
                <a:solidFill>
                  <a:srgbClr val="833C0B"/>
                </a:solidFill>
                <a:latin typeface="Arial"/>
                <a:ea typeface="Arial"/>
                <a:cs typeface="Arial"/>
                <a:sym typeface="Arial"/>
              </a:rPr>
              <a:t>Components</a:t>
            </a:r>
            <a:endParaRPr b="0" i="0" sz="1400" u="none" cap="none" strike="noStrike">
              <a:solidFill>
                <a:srgbClr val="000000"/>
              </a:solidFill>
              <a:latin typeface="Arial"/>
              <a:ea typeface="Arial"/>
              <a:cs typeface="Arial"/>
              <a:sym typeface="Arial"/>
            </a:endParaRPr>
          </a:p>
        </p:txBody>
      </p:sp>
      <p:sp>
        <p:nvSpPr>
          <p:cNvPr id="435" name="Google Shape;435;p88"/>
          <p:cNvSpPr txBox="1"/>
          <p:nvPr/>
        </p:nvSpPr>
        <p:spPr>
          <a:xfrm>
            <a:off x="4348480" y="370974"/>
            <a:ext cx="6751320" cy="83099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1" i="0" lang="en-US" sz="1600" u="none" cap="none" strike="noStrike">
                <a:solidFill>
                  <a:srgbClr val="C00000"/>
                </a:solidFill>
                <a:latin typeface="Arial"/>
                <a:ea typeface="Arial"/>
                <a:cs typeface="Arial"/>
                <a:sym typeface="Arial"/>
              </a:rPr>
              <a:t>Train2 = data11.iloc[:len(data11)-150] # Total data except last 150 observations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1" i="0" lang="en-US" sz="1600" u="none" cap="none" strike="noStrike">
                <a:solidFill>
                  <a:srgbClr val="C00000"/>
                </a:solidFill>
                <a:latin typeface="Arial"/>
                <a:ea typeface="Arial"/>
                <a:cs typeface="Arial"/>
                <a:sym typeface="Arial"/>
              </a:rPr>
              <a:t>Test2 = data11.iloc[len(data11)-150:] # Only last 150 observations</a:t>
            </a:r>
            <a:endParaRPr b="0" i="0" sz="1400" u="none" cap="none" strike="noStrike">
              <a:solidFill>
                <a:srgbClr val="000000"/>
              </a:solidFill>
              <a:latin typeface="Arial"/>
              <a:ea typeface="Arial"/>
              <a:cs typeface="Arial"/>
              <a:sym typeface="Arial"/>
            </a:endParaRPr>
          </a:p>
        </p:txBody>
      </p:sp>
      <p:sp>
        <p:nvSpPr>
          <p:cNvPr id="436" name="Google Shape;436;p88"/>
          <p:cNvSpPr txBox="1"/>
          <p:nvPr/>
        </p:nvSpPr>
        <p:spPr>
          <a:xfrm>
            <a:off x="1059180" y="3336072"/>
            <a:ext cx="6751320"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observations</a:t>
            </a:r>
            <a:endParaRPr b="0" i="0" sz="1400" u="none" cap="none" strike="noStrike">
              <a:solidFill>
                <a:srgbClr val="000000"/>
              </a:solidFill>
              <a:latin typeface="Arial"/>
              <a:ea typeface="Arial"/>
              <a:cs typeface="Arial"/>
              <a:sym typeface="Arial"/>
            </a:endParaRPr>
          </a:p>
        </p:txBody>
      </p:sp>
      <p:sp>
        <p:nvSpPr>
          <p:cNvPr id="437" name="Google Shape;437;p88"/>
          <p:cNvSpPr/>
          <p:nvPr/>
        </p:nvSpPr>
        <p:spPr>
          <a:xfrm>
            <a:off x="4419600" y="3276600"/>
            <a:ext cx="304800" cy="30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38" name="Google Shape;438;p88"/>
          <p:cNvPicPr preferRelativeResize="0"/>
          <p:nvPr/>
        </p:nvPicPr>
        <p:blipFill rotWithShape="1">
          <a:blip r:embed="rId4">
            <a:alphaModFix/>
          </a:blip>
          <a:srcRect b="0" l="0" r="0" t="0"/>
          <a:stretch/>
        </p:blipFill>
        <p:spPr>
          <a:xfrm>
            <a:off x="4269739" y="2576199"/>
            <a:ext cx="6604001" cy="3401868"/>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pic>
        <p:nvPicPr>
          <p:cNvPr descr="Streamlit logo on light background" id="443" name="Google Shape;443;p48"/>
          <p:cNvPicPr preferRelativeResize="0"/>
          <p:nvPr/>
        </p:nvPicPr>
        <p:blipFill rotWithShape="1">
          <a:blip r:embed="rId3">
            <a:alphaModFix/>
          </a:blip>
          <a:srcRect b="0" l="0" r="0" t="0"/>
          <a:stretch/>
        </p:blipFill>
        <p:spPr>
          <a:xfrm>
            <a:off x="2011680" y="2771751"/>
            <a:ext cx="4764024" cy="2787285"/>
          </a:xfrm>
          <a:prstGeom prst="rect">
            <a:avLst/>
          </a:prstGeom>
          <a:noFill/>
          <a:ln>
            <a:noFill/>
          </a:ln>
        </p:spPr>
      </p:pic>
      <p:sp>
        <p:nvSpPr>
          <p:cNvPr id="444" name="Google Shape;444;p48"/>
          <p:cNvSpPr txBox="1"/>
          <p:nvPr/>
        </p:nvSpPr>
        <p:spPr>
          <a:xfrm>
            <a:off x="934974" y="2186976"/>
            <a:ext cx="6917436" cy="58477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1" i="0" lang="en-US" sz="3200" u="none" cap="none" strike="noStrike">
                <a:solidFill>
                  <a:srgbClr val="002060"/>
                </a:solidFill>
                <a:latin typeface="Arial"/>
                <a:ea typeface="Arial"/>
                <a:cs typeface="Arial"/>
                <a:sym typeface="Arial"/>
              </a:rPr>
              <a:t>Model Deployment using Streamlit</a:t>
            </a:r>
            <a:endParaRPr b="0" i="0" sz="3200" u="none" cap="none" strike="noStrike">
              <a:solidFill>
                <a:srgbClr val="002060"/>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pic>
        <p:nvPicPr>
          <p:cNvPr id="449" name="Google Shape;449;p49"/>
          <p:cNvPicPr preferRelativeResize="0"/>
          <p:nvPr/>
        </p:nvPicPr>
        <p:blipFill rotWithShape="1">
          <a:blip r:embed="rId3">
            <a:alphaModFix/>
          </a:blip>
          <a:srcRect b="0" l="0" r="0" t="0"/>
          <a:stretch/>
        </p:blipFill>
        <p:spPr>
          <a:xfrm>
            <a:off x="511505" y="1404440"/>
            <a:ext cx="8120990" cy="3867912"/>
          </a:xfrm>
          <a:prstGeom prst="rect">
            <a:avLst/>
          </a:prstGeom>
          <a:noFill/>
          <a:ln>
            <a:noFill/>
          </a:ln>
        </p:spPr>
      </p:pic>
      <p:sp>
        <p:nvSpPr>
          <p:cNvPr id="450" name="Google Shape;450;p49"/>
          <p:cNvSpPr txBox="1"/>
          <p:nvPr/>
        </p:nvSpPr>
        <p:spPr>
          <a:xfrm>
            <a:off x="732079" y="572946"/>
            <a:ext cx="7900416" cy="76944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US" sz="4400" u="none" cap="none" strike="noStrike">
                <a:solidFill>
                  <a:srgbClr val="C00000"/>
                </a:solidFill>
                <a:latin typeface="Arial"/>
                <a:ea typeface="Arial"/>
                <a:cs typeface="Arial"/>
                <a:sym typeface="Arial"/>
              </a:rPr>
              <a:t>Crude Oil Price Forecasting</a:t>
            </a:r>
            <a:endParaRPr/>
          </a:p>
        </p:txBody>
      </p:sp>
      <p:sp>
        <p:nvSpPr>
          <p:cNvPr id="451" name="Google Shape;451;p49"/>
          <p:cNvSpPr txBox="1"/>
          <p:nvPr/>
        </p:nvSpPr>
        <p:spPr>
          <a:xfrm>
            <a:off x="511505" y="5453560"/>
            <a:ext cx="9102852" cy="120032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00" u="none" cap="none" strike="noStrike">
                <a:solidFill>
                  <a:srgbClr val="000000"/>
                </a:solidFill>
                <a:latin typeface="Arial"/>
                <a:ea typeface="Arial"/>
                <a:cs typeface="Arial"/>
                <a:sym typeface="Arial"/>
              </a:rPr>
              <a:t>This data app uses Facebook’s open-sources prophet library to automatically generate future forecast values from imported dataset. You’ll be able to import your data set from a CSV file, visualize trend and feature, analyze forecast performance, and finally download the created forecast</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pic>
        <p:nvPicPr>
          <p:cNvPr id="456" name="Google Shape;456;p50"/>
          <p:cNvPicPr preferRelativeResize="0"/>
          <p:nvPr/>
        </p:nvPicPr>
        <p:blipFill rotWithShape="1">
          <a:blip r:embed="rId3">
            <a:alphaModFix/>
          </a:blip>
          <a:srcRect b="0" l="0" r="0" t="0"/>
          <a:stretch/>
        </p:blipFill>
        <p:spPr>
          <a:xfrm>
            <a:off x="-82296" y="233172"/>
            <a:ext cx="4914016" cy="6624828"/>
          </a:xfrm>
          <a:prstGeom prst="rect">
            <a:avLst/>
          </a:prstGeom>
          <a:noFill/>
          <a:ln>
            <a:noFill/>
          </a:ln>
        </p:spPr>
      </p:pic>
      <p:sp>
        <p:nvSpPr>
          <p:cNvPr id="457" name="Google Shape;457;p50"/>
          <p:cNvSpPr txBox="1"/>
          <p:nvPr/>
        </p:nvSpPr>
        <p:spPr>
          <a:xfrm>
            <a:off x="5958548" y="3191643"/>
            <a:ext cx="4779390" cy="101566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000" u="none" cap="none" strike="noStrike">
                <a:solidFill>
                  <a:srgbClr val="000000"/>
                </a:solidFill>
                <a:latin typeface="Arial"/>
                <a:ea typeface="Arial"/>
                <a:cs typeface="Arial"/>
                <a:sym typeface="Arial"/>
              </a:rPr>
              <a:t>Here, the user should upload the dataset and enter the number of forecast periods for which he want the predictions. </a:t>
            </a:r>
            <a:endParaRPr b="0" i="0" sz="2000" u="none" cap="none" strike="noStrike">
              <a:solidFill>
                <a:srgbClr val="000000"/>
              </a:solidFill>
              <a:latin typeface="Arial"/>
              <a:ea typeface="Arial"/>
              <a:cs typeface="Arial"/>
              <a:sym typeface="Arial"/>
            </a:endParaRPr>
          </a:p>
        </p:txBody>
      </p:sp>
      <p:sp>
        <p:nvSpPr>
          <p:cNvPr id="458" name="Google Shape;458;p50"/>
          <p:cNvSpPr txBox="1"/>
          <p:nvPr/>
        </p:nvSpPr>
        <p:spPr>
          <a:xfrm>
            <a:off x="6453455" y="2625476"/>
            <a:ext cx="3789576"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400" u="none" cap="none" strike="noStrike">
                <a:solidFill>
                  <a:srgbClr val="C00000"/>
                </a:solidFill>
                <a:latin typeface="Arial"/>
                <a:ea typeface="Arial"/>
                <a:cs typeface="Arial"/>
                <a:sym typeface="Arial"/>
              </a:rPr>
              <a:t>Uploading the dataset</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pic>
        <p:nvPicPr>
          <p:cNvPr id="463" name="Google Shape;463;p51"/>
          <p:cNvPicPr preferRelativeResize="0"/>
          <p:nvPr/>
        </p:nvPicPr>
        <p:blipFill rotWithShape="1">
          <a:blip r:embed="rId3">
            <a:alphaModFix/>
          </a:blip>
          <a:srcRect b="0" l="0" r="0" t="0"/>
          <a:stretch/>
        </p:blipFill>
        <p:spPr>
          <a:xfrm>
            <a:off x="731520" y="930808"/>
            <a:ext cx="6949440" cy="4354424"/>
          </a:xfrm>
          <a:prstGeom prst="rect">
            <a:avLst/>
          </a:prstGeom>
          <a:noFill/>
          <a:ln>
            <a:noFill/>
          </a:ln>
        </p:spPr>
      </p:pic>
      <p:sp>
        <p:nvSpPr>
          <p:cNvPr id="464" name="Google Shape;464;p51"/>
          <p:cNvSpPr txBox="1"/>
          <p:nvPr/>
        </p:nvSpPr>
        <p:spPr>
          <a:xfrm>
            <a:off x="1677924" y="110829"/>
            <a:ext cx="4910328" cy="5847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3200" u="none" cap="none" strike="noStrike">
                <a:solidFill>
                  <a:srgbClr val="C00000"/>
                </a:solidFill>
                <a:latin typeface="Arial"/>
                <a:ea typeface="Arial"/>
                <a:cs typeface="Arial"/>
                <a:sym typeface="Arial"/>
              </a:rPr>
              <a:t>Visualized forecast data</a:t>
            </a:r>
            <a:endParaRPr/>
          </a:p>
        </p:txBody>
      </p:sp>
      <p:sp>
        <p:nvSpPr>
          <p:cNvPr id="465" name="Google Shape;465;p51"/>
          <p:cNvSpPr txBox="1"/>
          <p:nvPr/>
        </p:nvSpPr>
        <p:spPr>
          <a:xfrm>
            <a:off x="731520" y="5439120"/>
            <a:ext cx="8906256" cy="101566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000" u="none" cap="none" strike="noStrike">
                <a:solidFill>
                  <a:srgbClr val="000000"/>
                </a:solidFill>
                <a:latin typeface="Arial"/>
                <a:ea typeface="Arial"/>
                <a:cs typeface="Arial"/>
                <a:sym typeface="Arial"/>
              </a:rPr>
              <a:t>This visual shows future predicted values of the next 365 days. "yhat" is the predicted value, and the upper and lower limits are (by default) 80% confidence intervals</a:t>
            </a:r>
            <a:r>
              <a:rPr b="0" i="0" lang="en-US"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52"/>
          <p:cNvSpPr txBox="1"/>
          <p:nvPr/>
        </p:nvSpPr>
        <p:spPr>
          <a:xfrm>
            <a:off x="1335024" y="2468879"/>
            <a:ext cx="7214616" cy="132343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8000" u="sng" cap="none" strike="noStrike">
                <a:solidFill>
                  <a:srgbClr val="C00000"/>
                </a:solidFill>
                <a:latin typeface="Arial"/>
                <a:ea typeface="Arial"/>
                <a:cs typeface="Arial"/>
                <a:sym typeface="Arial"/>
              </a:rPr>
              <a:t>Visualizations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pic>
        <p:nvPicPr>
          <p:cNvPr id="475" name="Google Shape;475;p53"/>
          <p:cNvPicPr preferRelativeResize="0"/>
          <p:nvPr/>
        </p:nvPicPr>
        <p:blipFill rotWithShape="1">
          <a:blip r:embed="rId3">
            <a:alphaModFix/>
          </a:blip>
          <a:srcRect b="0" l="0" r="0" t="0"/>
          <a:stretch/>
        </p:blipFill>
        <p:spPr>
          <a:xfrm>
            <a:off x="-2093976" y="757026"/>
            <a:ext cx="9070848" cy="5490251"/>
          </a:xfrm>
          <a:prstGeom prst="rect">
            <a:avLst/>
          </a:prstGeom>
          <a:noFill/>
          <a:ln>
            <a:noFill/>
          </a:ln>
        </p:spPr>
      </p:pic>
      <p:sp>
        <p:nvSpPr>
          <p:cNvPr id="476" name="Google Shape;476;p53"/>
          <p:cNvSpPr txBox="1"/>
          <p:nvPr/>
        </p:nvSpPr>
        <p:spPr>
          <a:xfrm>
            <a:off x="-1865376" y="210613"/>
            <a:ext cx="4306824" cy="5847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3200" u="none" cap="none" strike="noStrike">
                <a:solidFill>
                  <a:srgbClr val="C00000"/>
                </a:solidFill>
                <a:latin typeface="Arial"/>
                <a:ea typeface="Arial"/>
                <a:cs typeface="Arial"/>
                <a:sym typeface="Arial"/>
              </a:rPr>
              <a:t>Line Chat</a:t>
            </a:r>
            <a:endParaRPr/>
          </a:p>
        </p:txBody>
      </p:sp>
      <p:sp>
        <p:nvSpPr>
          <p:cNvPr id="477" name="Google Shape;477;p53"/>
          <p:cNvSpPr txBox="1"/>
          <p:nvPr/>
        </p:nvSpPr>
        <p:spPr>
          <a:xfrm>
            <a:off x="7324344" y="1161288"/>
            <a:ext cx="2962656" cy="3170099"/>
          </a:xfrm>
          <a:prstGeom prst="rect">
            <a:avLst/>
          </a:prstGeom>
          <a:noFill/>
          <a:ln>
            <a:noFill/>
          </a:ln>
        </p:spPr>
        <p:txBody>
          <a:bodyPr anchorCtr="0" anchor="t" bIns="45700" lIns="91425" spcFirstLastPara="1" rIns="91425" wrap="square" tIns="45700">
            <a:spAutoFit/>
          </a:bodyPr>
          <a:lstStyle/>
          <a:p>
            <a:pPr indent="-342900" lvl="0" marL="342900" marR="0" rtl="0" algn="l">
              <a:lnSpc>
                <a:spcPct val="150000"/>
              </a:lnSpc>
              <a:spcBef>
                <a:spcPts val="0"/>
              </a:spcBef>
              <a:spcAft>
                <a:spcPts val="0"/>
              </a:spcAft>
              <a:buClr>
                <a:srgbClr val="000000"/>
              </a:buClr>
              <a:buSzPts val="2000"/>
              <a:buFont typeface="Noto Sans Symbols"/>
              <a:buChar char="⮚"/>
            </a:pPr>
            <a:r>
              <a:rPr b="0" i="0" lang="en-US" sz="2000" u="none" cap="none" strike="noStrike">
                <a:solidFill>
                  <a:srgbClr val="000000"/>
                </a:solidFill>
                <a:latin typeface="Arial"/>
                <a:ea typeface="Arial"/>
                <a:cs typeface="Arial"/>
                <a:sym typeface="Arial"/>
              </a:rPr>
              <a:t>This visualization shows the actual values (“</a:t>
            </a:r>
            <a:r>
              <a:rPr b="1" i="0" lang="en-US" sz="2000" u="none" cap="none" strike="noStrike">
                <a:solidFill>
                  <a:srgbClr val="000000"/>
                </a:solidFill>
                <a:latin typeface="Arial"/>
                <a:ea typeface="Arial"/>
                <a:cs typeface="Arial"/>
                <a:sym typeface="Arial"/>
              </a:rPr>
              <a:t>BlackDots</a:t>
            </a:r>
            <a:r>
              <a:rPr b="0" i="0" lang="en-US" sz="2000" u="none" cap="none" strike="noStrike">
                <a:solidFill>
                  <a:srgbClr val="000000"/>
                </a:solidFill>
                <a:latin typeface="Arial"/>
                <a:ea typeface="Arial"/>
                <a:cs typeface="Arial"/>
                <a:sym typeface="Arial"/>
              </a:rPr>
              <a:t>”) and predicted values (“</a:t>
            </a:r>
            <a:r>
              <a:rPr b="1" i="0" lang="en-US" sz="2000" u="none" cap="none" strike="noStrike">
                <a:solidFill>
                  <a:srgbClr val="000000"/>
                </a:solidFill>
                <a:latin typeface="Arial"/>
                <a:ea typeface="Arial"/>
                <a:cs typeface="Arial"/>
                <a:sym typeface="Arial"/>
              </a:rPr>
              <a:t>Blue line</a:t>
            </a:r>
            <a:r>
              <a:rPr b="0" i="0" lang="en-US" sz="2000" u="none" cap="none" strike="noStrike">
                <a:solidFill>
                  <a:srgbClr val="000000"/>
                </a:solidFill>
                <a:latin typeface="Arial"/>
                <a:ea typeface="Arial"/>
                <a:cs typeface="Arial"/>
                <a:sym typeface="Arial"/>
              </a:rPr>
              <a:t>”) over a time.</a:t>
            </a:r>
            <a:endParaRPr/>
          </a:p>
          <a:p>
            <a:pPr indent="0" lvl="0" marL="0" marR="0" rtl="0" algn="l">
              <a:lnSpc>
                <a:spcPct val="100000"/>
              </a:lnSpc>
              <a:spcBef>
                <a:spcPts val="0"/>
              </a:spcBef>
              <a:spcAft>
                <a:spcPts val="0"/>
              </a:spcAft>
              <a:buNone/>
            </a:pPr>
            <a:r>
              <a:t/>
            </a:r>
            <a:endParaRPr b="0" i="0" sz="20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73"/>
          <p:cNvSpPr txBox="1"/>
          <p:nvPr/>
        </p:nvSpPr>
        <p:spPr>
          <a:xfrm>
            <a:off x="-2019300" y="5981701"/>
            <a:ext cx="12677775" cy="83099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rgbClr val="191919"/>
                </a:solidFill>
                <a:latin typeface="Arial"/>
                <a:ea typeface="Arial"/>
                <a:cs typeface="Arial"/>
                <a:sym typeface="Arial"/>
              </a:rPr>
              <a:t>Oil Prices get affected by most of the factors , but the one’s that affect the most are demand and supply</a:t>
            </a:r>
            <a:endParaRPr b="0" i="0" sz="1400" u="none" cap="none" strike="noStrike">
              <a:solidFill>
                <a:srgbClr val="000000"/>
              </a:solidFill>
              <a:latin typeface="Arial"/>
              <a:ea typeface="Arial"/>
              <a:cs typeface="Arial"/>
              <a:sym typeface="Arial"/>
            </a:endParaRPr>
          </a:p>
        </p:txBody>
      </p:sp>
      <p:pic>
        <p:nvPicPr>
          <p:cNvPr id="197" name="Google Shape;197;p73"/>
          <p:cNvPicPr preferRelativeResize="0"/>
          <p:nvPr/>
        </p:nvPicPr>
        <p:blipFill rotWithShape="1">
          <a:blip r:embed="rId3">
            <a:alphaModFix/>
          </a:blip>
          <a:srcRect b="0" l="0" r="0" t="0"/>
          <a:stretch/>
        </p:blipFill>
        <p:spPr>
          <a:xfrm>
            <a:off x="142240" y="256078"/>
            <a:ext cx="8827130" cy="5417599"/>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pic>
        <p:nvPicPr>
          <p:cNvPr id="482" name="Google Shape;482;p54"/>
          <p:cNvPicPr preferRelativeResize="0"/>
          <p:nvPr/>
        </p:nvPicPr>
        <p:blipFill rotWithShape="1">
          <a:blip r:embed="rId3">
            <a:alphaModFix/>
          </a:blip>
          <a:srcRect b="0" l="0" r="0" t="0"/>
          <a:stretch/>
        </p:blipFill>
        <p:spPr>
          <a:xfrm>
            <a:off x="-2258568" y="548640"/>
            <a:ext cx="8549640" cy="6858000"/>
          </a:xfrm>
          <a:prstGeom prst="rect">
            <a:avLst/>
          </a:prstGeom>
          <a:noFill/>
          <a:ln>
            <a:noFill/>
          </a:ln>
        </p:spPr>
      </p:pic>
      <p:sp>
        <p:nvSpPr>
          <p:cNvPr id="483" name="Google Shape;483;p54"/>
          <p:cNvSpPr txBox="1"/>
          <p:nvPr/>
        </p:nvSpPr>
        <p:spPr>
          <a:xfrm>
            <a:off x="-1719072" y="240863"/>
            <a:ext cx="4764024" cy="5847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3200" u="none" cap="none" strike="noStrike">
                <a:solidFill>
                  <a:srgbClr val="C00000"/>
                </a:solidFill>
                <a:latin typeface="Arial"/>
                <a:ea typeface="Arial"/>
                <a:cs typeface="Arial"/>
                <a:sym typeface="Arial"/>
              </a:rPr>
              <a:t>Seasonal components</a:t>
            </a:r>
            <a:endParaRPr/>
          </a:p>
        </p:txBody>
      </p:sp>
      <p:sp>
        <p:nvSpPr>
          <p:cNvPr id="484" name="Google Shape;484;p54"/>
          <p:cNvSpPr txBox="1"/>
          <p:nvPr/>
        </p:nvSpPr>
        <p:spPr>
          <a:xfrm>
            <a:off x="6675120" y="1271016"/>
            <a:ext cx="3849624" cy="2949525"/>
          </a:xfrm>
          <a:prstGeom prst="rect">
            <a:avLst/>
          </a:prstGeom>
          <a:noFill/>
          <a:ln>
            <a:noFill/>
          </a:ln>
        </p:spPr>
        <p:txBody>
          <a:bodyPr anchorCtr="0" anchor="t" bIns="45700" lIns="91425" spcFirstLastPara="1" rIns="91425" wrap="square" tIns="45700">
            <a:spAutoFit/>
          </a:bodyPr>
          <a:lstStyle/>
          <a:p>
            <a:pPr indent="-285750" lvl="0" marL="285750" marR="0" rtl="0" algn="l">
              <a:lnSpc>
                <a:spcPct val="150000"/>
              </a:lnSpc>
              <a:spcBef>
                <a:spcPts val="0"/>
              </a:spcBef>
              <a:spcAft>
                <a:spcPts val="0"/>
              </a:spcAft>
              <a:buClr>
                <a:srgbClr val="000000"/>
              </a:buClr>
              <a:buSzPts val="1800"/>
              <a:buFont typeface="Noto Sans Symbols"/>
              <a:buChar char="⮚"/>
            </a:pPr>
            <a:r>
              <a:rPr b="0" i="0" lang="en-US" sz="1800" u="none" cap="none" strike="noStrike">
                <a:solidFill>
                  <a:srgbClr val="000000"/>
                </a:solidFill>
                <a:latin typeface="Arial"/>
                <a:ea typeface="Arial"/>
                <a:cs typeface="Arial"/>
                <a:sym typeface="Arial"/>
              </a:rPr>
              <a:t>This visuals shows a high level trend of predicted values, days of week trends, and yearly trends (if dataset covers multiple years). The blue shaded area represents upper and lower confidence interval</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15"/>
          <p:cNvSpPr txBox="1"/>
          <p:nvPr/>
        </p:nvSpPr>
        <p:spPr>
          <a:xfrm>
            <a:off x="3285068" y="3075077"/>
            <a:ext cx="3197382" cy="70784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4000" u="none" cap="none" strike="noStrike">
                <a:solidFill>
                  <a:srgbClr val="002776"/>
                </a:solidFill>
                <a:latin typeface="Arial"/>
                <a:ea typeface="Arial"/>
                <a:cs typeface="Arial"/>
                <a:sym typeface="Arial"/>
              </a:rPr>
              <a:t>Thank you</a:t>
            </a:r>
            <a:endParaRPr b="0" i="0" sz="4000" u="none" cap="none" strike="noStrike">
              <a:solidFill>
                <a:srgbClr val="000000"/>
              </a:solidFill>
              <a:latin typeface="Arial"/>
              <a:ea typeface="Arial"/>
              <a:cs typeface="Arial"/>
              <a:sym typeface="Arial"/>
            </a:endParaRPr>
          </a:p>
        </p:txBody>
      </p:sp>
      <p:pic>
        <p:nvPicPr>
          <p:cNvPr id="490" name="Google Shape;490;p15"/>
          <p:cNvPicPr preferRelativeResize="0"/>
          <p:nvPr/>
        </p:nvPicPr>
        <p:blipFill rotWithShape="1">
          <a:blip r:embed="rId3">
            <a:alphaModFix/>
          </a:blip>
          <a:srcRect b="0" l="0" r="0" t="0"/>
          <a:stretch/>
        </p:blipFill>
        <p:spPr>
          <a:xfrm>
            <a:off x="7771754" y="100245"/>
            <a:ext cx="1187051" cy="41135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id="202" name="Google Shape;202;p3"/>
          <p:cNvPicPr preferRelativeResize="0"/>
          <p:nvPr/>
        </p:nvPicPr>
        <p:blipFill rotWithShape="1">
          <a:blip r:embed="rId3">
            <a:alphaModFix/>
          </a:blip>
          <a:srcRect b="0" l="0" r="0" t="0"/>
          <a:stretch/>
        </p:blipFill>
        <p:spPr>
          <a:xfrm>
            <a:off x="7771754" y="100245"/>
            <a:ext cx="1187051" cy="411359"/>
          </a:xfrm>
          <a:prstGeom prst="rect">
            <a:avLst/>
          </a:prstGeom>
          <a:noFill/>
          <a:ln>
            <a:noFill/>
          </a:ln>
        </p:spPr>
      </p:pic>
      <p:sp>
        <p:nvSpPr>
          <p:cNvPr id="203" name="Google Shape;203;p3"/>
          <p:cNvSpPr txBox="1"/>
          <p:nvPr/>
        </p:nvSpPr>
        <p:spPr>
          <a:xfrm>
            <a:off x="375481" y="380712"/>
            <a:ext cx="6134581"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A75801"/>
                </a:solidFill>
                <a:latin typeface="Arial"/>
                <a:ea typeface="Arial"/>
                <a:cs typeface="Arial"/>
                <a:sym typeface="Arial"/>
              </a:rPr>
              <a:t>Project Architecture / Project Flow</a:t>
            </a:r>
            <a:endParaRPr b="0" i="0" sz="1400" u="none" cap="none" strike="noStrike">
              <a:solidFill>
                <a:srgbClr val="A75801"/>
              </a:solidFill>
              <a:latin typeface="Arial"/>
              <a:ea typeface="Arial"/>
              <a:cs typeface="Arial"/>
              <a:sym typeface="Arial"/>
            </a:endParaRPr>
          </a:p>
        </p:txBody>
      </p:sp>
      <p:grpSp>
        <p:nvGrpSpPr>
          <p:cNvPr id="204" name="Google Shape;204;p3"/>
          <p:cNvGrpSpPr/>
          <p:nvPr/>
        </p:nvGrpSpPr>
        <p:grpSpPr>
          <a:xfrm>
            <a:off x="1639219" y="1144665"/>
            <a:ext cx="5408361" cy="5497356"/>
            <a:chOff x="2096419" y="1665"/>
            <a:chExt cx="5408361" cy="5497356"/>
          </a:xfrm>
        </p:grpSpPr>
        <p:sp>
          <p:nvSpPr>
            <p:cNvPr id="205" name="Google Shape;205;p3"/>
            <p:cNvSpPr/>
            <p:nvPr/>
          </p:nvSpPr>
          <p:spPr>
            <a:xfrm>
              <a:off x="4059882" y="1665"/>
              <a:ext cx="1481435" cy="962932"/>
            </a:xfrm>
            <a:prstGeom prst="roundRect">
              <a:avLst>
                <a:gd fmla="val 16667" name="adj"/>
              </a:avLst>
            </a:prstGeom>
            <a:solidFill>
              <a:schemeClr val="accent4"/>
            </a:solidFill>
            <a:ln>
              <a:noFill/>
            </a:ln>
            <a:effectLst>
              <a:outerShdw blurRad="40000" rotWithShape="0" dir="5400000" dist="23000">
                <a:srgbClr val="000000">
                  <a:alpha val="33725"/>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3"/>
            <p:cNvSpPr txBox="1"/>
            <p:nvPr/>
          </p:nvSpPr>
          <p:spPr>
            <a:xfrm>
              <a:off x="4106888" y="48671"/>
              <a:ext cx="1387423" cy="868920"/>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rgbClr val="000000"/>
                </a:buClr>
                <a:buSzPts val="1600"/>
                <a:buFont typeface="Arial"/>
                <a:buNone/>
              </a:pPr>
              <a:r>
                <a:rPr b="1" i="0" lang="en-US" sz="1600" u="none" cap="none" strike="noStrike">
                  <a:solidFill>
                    <a:schemeClr val="lt1"/>
                  </a:solidFill>
                  <a:latin typeface="Arial"/>
                  <a:ea typeface="Arial"/>
                  <a:cs typeface="Arial"/>
                  <a:sym typeface="Arial"/>
                </a:rPr>
                <a:t>Understanding business  problem</a:t>
              </a:r>
              <a:endParaRPr b="0" i="0" sz="1400" u="none" cap="none" strike="noStrike">
                <a:solidFill>
                  <a:srgbClr val="000000"/>
                </a:solidFill>
                <a:latin typeface="Arial"/>
                <a:ea typeface="Arial"/>
                <a:cs typeface="Arial"/>
                <a:sym typeface="Arial"/>
              </a:endParaRPr>
            </a:p>
          </p:txBody>
        </p:sp>
        <p:sp>
          <p:nvSpPr>
            <p:cNvPr id="207" name="Google Shape;207;p3"/>
            <p:cNvSpPr/>
            <p:nvPr/>
          </p:nvSpPr>
          <p:spPr>
            <a:xfrm>
              <a:off x="2533388" y="483132"/>
              <a:ext cx="4534423" cy="4534423"/>
            </a:xfrm>
            <a:custGeom>
              <a:rect b="b" l="l" r="r" t="t"/>
              <a:pathLst>
                <a:path extrusionOk="0" h="120000" w="120000">
                  <a:moveTo>
                    <a:pt x="84526" y="5242"/>
                  </a:moveTo>
                  <a:lnTo>
                    <a:pt x="84526" y="5242"/>
                  </a:lnTo>
                  <a:cubicBezTo>
                    <a:pt x="89435" y="7441"/>
                    <a:pt x="94026" y="10290"/>
                    <a:pt x="98176" y="13712"/>
                  </a:cubicBezTo>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3"/>
            <p:cNvSpPr/>
            <p:nvPr/>
          </p:nvSpPr>
          <p:spPr>
            <a:xfrm>
              <a:off x="6023345" y="1135271"/>
              <a:ext cx="1481435" cy="962932"/>
            </a:xfrm>
            <a:prstGeom prst="roundRect">
              <a:avLst>
                <a:gd fmla="val 16667" name="adj"/>
              </a:avLst>
            </a:prstGeom>
            <a:solidFill>
              <a:srgbClr val="5FA6E8"/>
            </a:solidFill>
            <a:ln>
              <a:noFill/>
            </a:ln>
            <a:effectLst>
              <a:outerShdw blurRad="40000" rotWithShape="0" dir="5400000" dist="23000">
                <a:srgbClr val="000000">
                  <a:alpha val="33725"/>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3"/>
            <p:cNvSpPr txBox="1"/>
            <p:nvPr/>
          </p:nvSpPr>
          <p:spPr>
            <a:xfrm>
              <a:off x="6070351" y="1182277"/>
              <a:ext cx="1387423" cy="868920"/>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rgbClr val="000000"/>
                </a:buClr>
                <a:buSzPts val="1600"/>
                <a:buFont typeface="Arial"/>
                <a:buNone/>
              </a:pPr>
              <a:r>
                <a:rPr b="1" i="0" lang="en-US" sz="1600" u="none" cap="none" strike="noStrike">
                  <a:solidFill>
                    <a:schemeClr val="lt1"/>
                  </a:solidFill>
                  <a:latin typeface="Arial"/>
                  <a:ea typeface="Arial"/>
                  <a:cs typeface="Arial"/>
                  <a:sym typeface="Arial"/>
                </a:rPr>
                <a:t>Collection of data</a:t>
              </a:r>
              <a:endParaRPr b="0" i="0" sz="1400" u="none" cap="none" strike="noStrike">
                <a:solidFill>
                  <a:srgbClr val="000000"/>
                </a:solidFill>
                <a:latin typeface="Arial"/>
                <a:ea typeface="Arial"/>
                <a:cs typeface="Arial"/>
                <a:sym typeface="Arial"/>
              </a:endParaRPr>
            </a:p>
          </p:txBody>
        </p:sp>
        <p:sp>
          <p:nvSpPr>
            <p:cNvPr id="210" name="Google Shape;210;p3"/>
            <p:cNvSpPr/>
            <p:nvPr/>
          </p:nvSpPr>
          <p:spPr>
            <a:xfrm>
              <a:off x="2533388" y="483132"/>
              <a:ext cx="4534423" cy="4534423"/>
            </a:xfrm>
            <a:custGeom>
              <a:rect b="b" l="l" r="r" t="t"/>
              <a:pathLst>
                <a:path extrusionOk="0" h="120000" w="120000">
                  <a:moveTo>
                    <a:pt x="119066" y="49453"/>
                  </a:moveTo>
                  <a:cubicBezTo>
                    <a:pt x="120312" y="56429"/>
                    <a:pt x="120312" y="63571"/>
                    <a:pt x="119066" y="70547"/>
                  </a:cubicBezTo>
                </a:path>
              </a:pathLst>
            </a:custGeom>
            <a:noFill/>
            <a:ln cap="flat" cmpd="sng" w="9525">
              <a:solidFill>
                <a:srgbClr val="5FA6E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3"/>
            <p:cNvSpPr/>
            <p:nvPr/>
          </p:nvSpPr>
          <p:spPr>
            <a:xfrm>
              <a:off x="6023345" y="3402483"/>
              <a:ext cx="1481435" cy="962932"/>
            </a:xfrm>
            <a:prstGeom prst="roundRect">
              <a:avLst>
                <a:gd fmla="val 16667" name="adj"/>
              </a:avLst>
            </a:prstGeom>
            <a:solidFill>
              <a:srgbClr val="438DE1"/>
            </a:solidFill>
            <a:ln>
              <a:noFill/>
            </a:ln>
            <a:effectLst>
              <a:outerShdw blurRad="40000" rotWithShape="0" dir="5400000" dist="23000">
                <a:srgbClr val="000000">
                  <a:alpha val="33725"/>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3"/>
            <p:cNvSpPr txBox="1"/>
            <p:nvPr/>
          </p:nvSpPr>
          <p:spPr>
            <a:xfrm>
              <a:off x="6070351" y="3449489"/>
              <a:ext cx="1387423" cy="868920"/>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rgbClr val="000000"/>
                </a:buClr>
                <a:buSzPts val="1600"/>
                <a:buFont typeface="Arial"/>
                <a:buNone/>
              </a:pPr>
              <a:r>
                <a:rPr b="1" i="0" lang="en-US" sz="1600" u="none" cap="none" strike="noStrike">
                  <a:solidFill>
                    <a:schemeClr val="lt1"/>
                  </a:solidFill>
                  <a:latin typeface="Arial"/>
                  <a:ea typeface="Arial"/>
                  <a:cs typeface="Arial"/>
                  <a:sym typeface="Arial"/>
                </a:rPr>
                <a:t>Cleaning of data</a:t>
              </a:r>
              <a:endParaRPr b="0" i="0" sz="1400" u="none" cap="none" strike="noStrike">
                <a:solidFill>
                  <a:srgbClr val="000000"/>
                </a:solidFill>
                <a:latin typeface="Arial"/>
                <a:ea typeface="Arial"/>
                <a:cs typeface="Arial"/>
                <a:sym typeface="Arial"/>
              </a:endParaRPr>
            </a:p>
          </p:txBody>
        </p:sp>
        <p:sp>
          <p:nvSpPr>
            <p:cNvPr id="213" name="Google Shape;213;p3"/>
            <p:cNvSpPr/>
            <p:nvPr/>
          </p:nvSpPr>
          <p:spPr>
            <a:xfrm>
              <a:off x="2533388" y="483132"/>
              <a:ext cx="4534423" cy="4534423"/>
            </a:xfrm>
            <a:custGeom>
              <a:rect b="b" l="l" r="r" t="t"/>
              <a:pathLst>
                <a:path extrusionOk="0" h="120000" w="120000">
                  <a:moveTo>
                    <a:pt x="98176" y="106288"/>
                  </a:moveTo>
                  <a:cubicBezTo>
                    <a:pt x="94026" y="109710"/>
                    <a:pt x="89435" y="112559"/>
                    <a:pt x="84526" y="114758"/>
                  </a:cubicBezTo>
                </a:path>
              </a:pathLst>
            </a:custGeom>
            <a:noFill/>
            <a:ln cap="flat" cmpd="sng" w="9525">
              <a:solidFill>
                <a:srgbClr val="438DE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3"/>
            <p:cNvSpPr/>
            <p:nvPr/>
          </p:nvSpPr>
          <p:spPr>
            <a:xfrm>
              <a:off x="4059882" y="4536089"/>
              <a:ext cx="1481435" cy="962932"/>
            </a:xfrm>
            <a:prstGeom prst="roundRect">
              <a:avLst>
                <a:gd fmla="val 16667" name="adj"/>
              </a:avLst>
            </a:prstGeom>
            <a:solidFill>
              <a:srgbClr val="2870D9"/>
            </a:solidFill>
            <a:ln>
              <a:noFill/>
            </a:ln>
            <a:effectLst>
              <a:outerShdw blurRad="40000" rotWithShape="0" dir="5400000" dist="23000">
                <a:srgbClr val="000000">
                  <a:alpha val="33725"/>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3"/>
            <p:cNvSpPr txBox="1"/>
            <p:nvPr/>
          </p:nvSpPr>
          <p:spPr>
            <a:xfrm>
              <a:off x="4106888" y="4583095"/>
              <a:ext cx="1387423" cy="868920"/>
            </a:xfrm>
            <a:prstGeom prst="rect">
              <a:avLst/>
            </a:prstGeom>
            <a:noFill/>
            <a:ln>
              <a:noFill/>
            </a:ln>
          </p:spPr>
          <p:txBody>
            <a:bodyPr anchorCtr="0" anchor="ctr" bIns="60950" lIns="60950" spcFirstLastPara="1" rIns="60950" wrap="square" tIns="60950">
              <a:noAutofit/>
            </a:bodyPr>
            <a:lstStyle/>
            <a:p>
              <a:pPr indent="0" lvl="0" marL="0" marR="0" rtl="0" algn="ctr">
                <a:lnSpc>
                  <a:spcPct val="100000"/>
                </a:lnSpc>
                <a:spcBef>
                  <a:spcPts val="0"/>
                </a:spcBef>
                <a:spcAft>
                  <a:spcPts val="0"/>
                </a:spcAft>
                <a:buClr>
                  <a:schemeClr val="lt1"/>
                </a:buClr>
                <a:buSzPts val="1600"/>
                <a:buFont typeface="Arial"/>
                <a:buNone/>
              </a:pPr>
              <a:r>
                <a:rPr b="1" i="0" lang="en-US" sz="1600" u="none" cap="none" strike="noStrike">
                  <a:solidFill>
                    <a:schemeClr val="lt1"/>
                  </a:solidFill>
                  <a:latin typeface="Arial"/>
                  <a:ea typeface="Arial"/>
                  <a:cs typeface="Arial"/>
                  <a:sym typeface="Arial"/>
                </a:rPr>
                <a:t>Exploratory data analysis</a:t>
              </a:r>
              <a:endParaRPr b="0" i="0" sz="1400" u="none" cap="none" strike="noStrike">
                <a:solidFill>
                  <a:srgbClr val="000000"/>
                </a:solidFill>
                <a:latin typeface="Arial"/>
                <a:ea typeface="Arial"/>
                <a:cs typeface="Arial"/>
                <a:sym typeface="Arial"/>
              </a:endParaRPr>
            </a:p>
          </p:txBody>
        </p:sp>
        <p:sp>
          <p:nvSpPr>
            <p:cNvPr id="216" name="Google Shape;216;p3"/>
            <p:cNvSpPr/>
            <p:nvPr/>
          </p:nvSpPr>
          <p:spPr>
            <a:xfrm>
              <a:off x="2533388" y="483132"/>
              <a:ext cx="4534423" cy="4534423"/>
            </a:xfrm>
            <a:custGeom>
              <a:rect b="b" l="l" r="r" t="t"/>
              <a:pathLst>
                <a:path extrusionOk="0" h="120000" w="120000">
                  <a:moveTo>
                    <a:pt x="35474" y="114758"/>
                  </a:moveTo>
                  <a:cubicBezTo>
                    <a:pt x="30565" y="112559"/>
                    <a:pt x="25974" y="109710"/>
                    <a:pt x="21824" y="106288"/>
                  </a:cubicBezTo>
                </a:path>
              </a:pathLst>
            </a:custGeom>
            <a:noFill/>
            <a:ln cap="flat" cmpd="sng" w="9525">
              <a:solidFill>
                <a:srgbClr val="2870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3"/>
            <p:cNvSpPr/>
            <p:nvPr/>
          </p:nvSpPr>
          <p:spPr>
            <a:xfrm>
              <a:off x="2096419" y="3402483"/>
              <a:ext cx="1481435" cy="962932"/>
            </a:xfrm>
            <a:prstGeom prst="roundRect">
              <a:avLst>
                <a:gd fmla="val 16667" name="adj"/>
              </a:avLst>
            </a:prstGeom>
            <a:solidFill>
              <a:srgbClr val="2457B9"/>
            </a:solidFill>
            <a:ln>
              <a:noFill/>
            </a:ln>
            <a:effectLst>
              <a:outerShdw blurRad="40000" rotWithShape="0" dir="5400000" dist="23000">
                <a:srgbClr val="000000">
                  <a:alpha val="33725"/>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3"/>
            <p:cNvSpPr txBox="1"/>
            <p:nvPr/>
          </p:nvSpPr>
          <p:spPr>
            <a:xfrm>
              <a:off x="2143425" y="3449489"/>
              <a:ext cx="1387423" cy="868920"/>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rgbClr val="000000"/>
                </a:buClr>
                <a:buSzPts val="1600"/>
                <a:buFont typeface="Arial"/>
                <a:buNone/>
              </a:pPr>
              <a:r>
                <a:rPr b="1" i="0" lang="en-US" sz="1600" u="none" cap="none" strike="noStrike">
                  <a:solidFill>
                    <a:schemeClr val="lt1"/>
                  </a:solidFill>
                  <a:latin typeface="Arial"/>
                  <a:ea typeface="Arial"/>
                  <a:cs typeface="Arial"/>
                  <a:sym typeface="Arial"/>
                </a:rPr>
                <a:t>Model building </a:t>
              </a:r>
              <a:endParaRPr b="0" i="0" sz="1400" u="none" cap="none" strike="noStrike">
                <a:solidFill>
                  <a:srgbClr val="000000"/>
                </a:solidFill>
                <a:latin typeface="Arial"/>
                <a:ea typeface="Arial"/>
                <a:cs typeface="Arial"/>
                <a:sym typeface="Arial"/>
              </a:endParaRPr>
            </a:p>
          </p:txBody>
        </p:sp>
        <p:sp>
          <p:nvSpPr>
            <p:cNvPr id="219" name="Google Shape;219;p3"/>
            <p:cNvSpPr/>
            <p:nvPr/>
          </p:nvSpPr>
          <p:spPr>
            <a:xfrm>
              <a:off x="2533388" y="483132"/>
              <a:ext cx="4534423" cy="4534423"/>
            </a:xfrm>
            <a:custGeom>
              <a:rect b="b" l="l" r="r" t="t"/>
              <a:pathLst>
                <a:path extrusionOk="0" h="120000" w="120000">
                  <a:moveTo>
                    <a:pt x="934" y="70547"/>
                  </a:moveTo>
                  <a:cubicBezTo>
                    <a:pt x="-312" y="63571"/>
                    <a:pt x="-312" y="56429"/>
                    <a:pt x="934" y="49453"/>
                  </a:cubicBezTo>
                </a:path>
              </a:pathLst>
            </a:custGeom>
            <a:noFill/>
            <a:ln cap="flat" cmpd="sng" w="9525">
              <a:solidFill>
                <a:srgbClr val="2457B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3"/>
            <p:cNvSpPr/>
            <p:nvPr/>
          </p:nvSpPr>
          <p:spPr>
            <a:xfrm>
              <a:off x="2096419" y="1135271"/>
              <a:ext cx="1481435" cy="962932"/>
            </a:xfrm>
            <a:prstGeom prst="roundRect">
              <a:avLst>
                <a:gd fmla="val 16667" name="adj"/>
              </a:avLst>
            </a:prstGeom>
            <a:solidFill>
              <a:srgbClr val="214399"/>
            </a:solidFill>
            <a:ln>
              <a:noFill/>
            </a:ln>
            <a:effectLst>
              <a:outerShdw blurRad="40000" rotWithShape="0" dir="5400000" dist="23000">
                <a:srgbClr val="000000">
                  <a:alpha val="33725"/>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3"/>
            <p:cNvSpPr txBox="1"/>
            <p:nvPr/>
          </p:nvSpPr>
          <p:spPr>
            <a:xfrm>
              <a:off x="2143425" y="1182277"/>
              <a:ext cx="1387423" cy="868920"/>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rgbClr val="000000"/>
                </a:buClr>
                <a:buSzPts val="1600"/>
                <a:buFont typeface="Arial"/>
                <a:buNone/>
              </a:pPr>
              <a:r>
                <a:rPr b="1" i="0" lang="en-US" sz="1600" u="none" cap="none" strike="noStrike">
                  <a:solidFill>
                    <a:schemeClr val="lt1"/>
                  </a:solidFill>
                  <a:latin typeface="Arial"/>
                  <a:ea typeface="Arial"/>
                  <a:cs typeface="Arial"/>
                  <a:sym typeface="Arial"/>
                </a:rPr>
                <a:t>Model deployment</a:t>
              </a:r>
              <a:endParaRPr b="0" i="0" sz="1400" u="none" cap="none" strike="noStrike">
                <a:solidFill>
                  <a:srgbClr val="000000"/>
                </a:solidFill>
                <a:latin typeface="Arial"/>
                <a:ea typeface="Arial"/>
                <a:cs typeface="Arial"/>
                <a:sym typeface="Arial"/>
              </a:endParaRPr>
            </a:p>
          </p:txBody>
        </p:sp>
        <p:sp>
          <p:nvSpPr>
            <p:cNvPr id="222" name="Google Shape;222;p3"/>
            <p:cNvSpPr/>
            <p:nvPr/>
          </p:nvSpPr>
          <p:spPr>
            <a:xfrm>
              <a:off x="2533388" y="483132"/>
              <a:ext cx="4534423" cy="4534423"/>
            </a:xfrm>
            <a:custGeom>
              <a:rect b="b" l="l" r="r" t="t"/>
              <a:pathLst>
                <a:path extrusionOk="0" h="120000" w="120000">
                  <a:moveTo>
                    <a:pt x="21824" y="13712"/>
                  </a:moveTo>
                  <a:lnTo>
                    <a:pt x="21824" y="13712"/>
                  </a:lnTo>
                  <a:cubicBezTo>
                    <a:pt x="25974" y="10290"/>
                    <a:pt x="30565" y="7441"/>
                    <a:pt x="35474" y="5242"/>
                  </a:cubicBezTo>
                </a:path>
              </a:pathLst>
            </a:custGeom>
            <a:noFill/>
            <a:ln cap="flat" cmpd="sng" w="9525">
              <a:solidFill>
                <a:srgbClr val="2143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74"/>
          <p:cNvSpPr txBox="1"/>
          <p:nvPr/>
        </p:nvSpPr>
        <p:spPr>
          <a:xfrm>
            <a:off x="-701040" y="1120521"/>
            <a:ext cx="4230624"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i="0" lang="en-US" sz="3600" u="none" cap="none" strike="noStrike">
                <a:solidFill>
                  <a:srgbClr val="C00000"/>
                </a:solidFill>
                <a:latin typeface="Arial Rounded"/>
                <a:ea typeface="Arial Rounded"/>
                <a:cs typeface="Arial Rounded"/>
                <a:sym typeface="Arial Rounded"/>
              </a:rPr>
              <a:t>Dataset</a:t>
            </a:r>
            <a:endParaRPr b="0" i="0" sz="1400" u="none" cap="none" strike="noStrike">
              <a:solidFill>
                <a:srgbClr val="C00000"/>
              </a:solidFill>
              <a:latin typeface="Arial"/>
              <a:ea typeface="Arial"/>
              <a:cs typeface="Arial"/>
              <a:sym typeface="Arial"/>
            </a:endParaRPr>
          </a:p>
        </p:txBody>
      </p:sp>
      <p:sp>
        <p:nvSpPr>
          <p:cNvPr id="228" name="Google Shape;228;p74"/>
          <p:cNvSpPr txBox="1"/>
          <p:nvPr/>
        </p:nvSpPr>
        <p:spPr>
          <a:xfrm>
            <a:off x="-1024128" y="2181225"/>
            <a:ext cx="10834878" cy="1328528"/>
          </a:xfrm>
          <a:prstGeom prst="rect">
            <a:avLst/>
          </a:prstGeom>
          <a:noFill/>
          <a:ln>
            <a:noFill/>
          </a:ln>
        </p:spPr>
        <p:txBody>
          <a:bodyPr anchorCtr="0" anchor="t" bIns="45700" lIns="91425" spcFirstLastPara="1" rIns="91425" wrap="square" tIns="45700">
            <a:spAutoFit/>
          </a:bodyPr>
          <a:lstStyle/>
          <a:p>
            <a:pPr indent="-342900" lvl="0" marL="457200" marR="0" rtl="0" algn="l">
              <a:lnSpc>
                <a:spcPct val="100000"/>
              </a:lnSpc>
              <a:spcBef>
                <a:spcPts val="0"/>
              </a:spcBef>
              <a:spcAft>
                <a:spcPts val="0"/>
              </a:spcAft>
              <a:buClr>
                <a:schemeClr val="dk1"/>
              </a:buClr>
              <a:buSzPts val="1800"/>
              <a:buFont typeface="Arial"/>
              <a:buChar char="●"/>
            </a:pPr>
            <a:r>
              <a:rPr b="0" i="0" lang="en-US" sz="2400" u="none" cap="none" strike="noStrike">
                <a:solidFill>
                  <a:srgbClr val="183374"/>
                </a:solidFill>
                <a:latin typeface="Arial Rounded"/>
                <a:ea typeface="Arial Rounded"/>
                <a:cs typeface="Arial Rounded"/>
                <a:sym typeface="Arial Rounded"/>
              </a:rPr>
              <a:t>Downloaded the crude oil price dataset from NASDAQ website.</a:t>
            </a:r>
            <a:endParaRPr b="0" i="0" sz="2400" u="none" cap="none" strike="noStrike">
              <a:solidFill>
                <a:srgbClr val="000000"/>
              </a:solidFill>
              <a:latin typeface="Arial"/>
              <a:ea typeface="Arial"/>
              <a:cs typeface="Arial"/>
              <a:sym typeface="Arial"/>
            </a:endParaRPr>
          </a:p>
          <a:p>
            <a:pPr indent="-342900" lvl="0" marL="457200" marR="0" rtl="0" algn="l">
              <a:lnSpc>
                <a:spcPct val="100000"/>
              </a:lnSpc>
              <a:spcBef>
                <a:spcPts val="1000"/>
              </a:spcBef>
              <a:spcAft>
                <a:spcPts val="0"/>
              </a:spcAft>
              <a:buClr>
                <a:schemeClr val="dk1"/>
              </a:buClr>
              <a:buSzPts val="1800"/>
              <a:buFont typeface="Arial"/>
              <a:buChar char="●"/>
            </a:pPr>
            <a:r>
              <a:rPr b="0" i="0" lang="en-US" sz="2400" u="none" cap="none" strike="noStrike">
                <a:solidFill>
                  <a:srgbClr val="002060"/>
                </a:solidFill>
                <a:latin typeface="Calibri"/>
                <a:ea typeface="Calibri"/>
                <a:cs typeface="Calibri"/>
                <a:sym typeface="Calibri"/>
              </a:rPr>
              <a:t>Dataset has total 9345 rows and 2 columns which includes the crude oil price data from 02-01-1986 to 21-12-2022.</a:t>
            </a:r>
            <a:endParaRPr b="0" i="0" sz="2400" u="none" cap="none" strike="noStrike">
              <a:solidFill>
                <a:srgbClr val="002060"/>
              </a:solidFill>
              <a:latin typeface="Noto Sans Symbols"/>
              <a:ea typeface="Noto Sans Symbols"/>
              <a:cs typeface="Noto Sans Symbols"/>
              <a:sym typeface="Noto Sans Symbol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4"/>
          <p:cNvSpPr txBox="1"/>
          <p:nvPr/>
        </p:nvSpPr>
        <p:spPr>
          <a:xfrm>
            <a:off x="850269" y="2616387"/>
            <a:ext cx="7443461" cy="132339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1" i="0" lang="en-US" sz="3900" u="none" cap="none" strike="noStrike">
                <a:solidFill>
                  <a:srgbClr val="C00000"/>
                </a:solidFill>
                <a:latin typeface="Libre Baskerville"/>
                <a:ea typeface="Libre Baskerville"/>
                <a:cs typeface="Libre Baskerville"/>
                <a:sym typeface="Libre Baskerville"/>
              </a:rPr>
              <a:t>Exploratory Data Analysis (EDA)</a:t>
            </a:r>
            <a:endParaRPr b="0" i="0" sz="3900" u="none" cap="none" strike="noStrike">
              <a:solidFill>
                <a:srgbClr val="C00000"/>
              </a:solidFill>
              <a:latin typeface="Libre Baskerville"/>
              <a:ea typeface="Libre Baskerville"/>
              <a:cs typeface="Libre Baskerville"/>
              <a:sym typeface="Libre Baskerville"/>
            </a:endParaRPr>
          </a:p>
        </p:txBody>
      </p:sp>
      <p:pic>
        <p:nvPicPr>
          <p:cNvPr id="234" name="Google Shape;234;p4"/>
          <p:cNvPicPr preferRelativeResize="0"/>
          <p:nvPr/>
        </p:nvPicPr>
        <p:blipFill rotWithShape="1">
          <a:blip r:embed="rId3">
            <a:alphaModFix/>
          </a:blip>
          <a:srcRect b="0" l="0" r="0" t="0"/>
          <a:stretch/>
        </p:blipFill>
        <p:spPr>
          <a:xfrm>
            <a:off x="7771754" y="100245"/>
            <a:ext cx="1187051" cy="41135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75"/>
          <p:cNvSpPr txBox="1"/>
          <p:nvPr/>
        </p:nvSpPr>
        <p:spPr>
          <a:xfrm>
            <a:off x="600075" y="342806"/>
            <a:ext cx="7296150"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n-US" sz="2800" u="none" cap="none" strike="noStrike">
                <a:solidFill>
                  <a:srgbClr val="C00000"/>
                </a:solidFill>
                <a:latin typeface="Arial Black"/>
                <a:ea typeface="Arial Black"/>
                <a:cs typeface="Arial Black"/>
                <a:sym typeface="Arial Black"/>
              </a:rPr>
              <a:t>Dataset Details</a:t>
            </a:r>
            <a:endParaRPr b="0" i="0" sz="1400" u="none" cap="none" strike="noStrike">
              <a:solidFill>
                <a:srgbClr val="C00000"/>
              </a:solidFill>
              <a:latin typeface="Arial"/>
              <a:ea typeface="Arial"/>
              <a:cs typeface="Arial"/>
              <a:sym typeface="Arial"/>
            </a:endParaRPr>
          </a:p>
        </p:txBody>
      </p:sp>
      <p:sp>
        <p:nvSpPr>
          <p:cNvPr id="240" name="Google Shape;240;p75"/>
          <p:cNvSpPr/>
          <p:nvPr/>
        </p:nvSpPr>
        <p:spPr>
          <a:xfrm>
            <a:off x="600075" y="866026"/>
            <a:ext cx="1899285" cy="1657197"/>
          </a:xfrm>
          <a:prstGeom prst="ellipse">
            <a:avLst/>
          </a:prstGeom>
          <a:solidFill>
            <a:srgbClr val="10224D"/>
          </a:solidFill>
          <a:ln cap="flat" cmpd="sng" w="25400">
            <a:solidFill>
              <a:srgbClr val="10224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lt1"/>
                </a:solidFill>
                <a:latin typeface="Arial"/>
                <a:ea typeface="Arial"/>
                <a:cs typeface="Arial"/>
                <a:sym typeface="Arial"/>
              </a:rPr>
              <a:t>Dataset contains 9345 rows and 2 columns</a:t>
            </a:r>
            <a:endParaRPr b="0" i="0" sz="1400" u="none" cap="none" strike="noStrike">
              <a:solidFill>
                <a:schemeClr val="lt1"/>
              </a:solidFill>
              <a:latin typeface="Arial"/>
              <a:ea typeface="Arial"/>
              <a:cs typeface="Arial"/>
              <a:sym typeface="Arial"/>
            </a:endParaRPr>
          </a:p>
        </p:txBody>
      </p:sp>
      <p:sp>
        <p:nvSpPr>
          <p:cNvPr id="241" name="Google Shape;241;p75"/>
          <p:cNvSpPr/>
          <p:nvPr/>
        </p:nvSpPr>
        <p:spPr>
          <a:xfrm>
            <a:off x="3291840" y="866026"/>
            <a:ext cx="1930400" cy="1657197"/>
          </a:xfrm>
          <a:prstGeom prst="ellipse">
            <a:avLst/>
          </a:prstGeom>
          <a:solidFill>
            <a:srgbClr val="10224D"/>
          </a:solidFill>
          <a:ln cap="flat" cmpd="sng" w="25400">
            <a:solidFill>
              <a:srgbClr val="10224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lt1"/>
                </a:solidFill>
                <a:latin typeface="Arial"/>
                <a:ea typeface="Arial"/>
                <a:cs typeface="Arial"/>
                <a:sym typeface="Arial"/>
              </a:rPr>
              <a:t>Datatypes are DataTime and Float</a:t>
            </a:r>
            <a:endParaRPr b="0" i="0" sz="1400" u="none" cap="none" strike="noStrike">
              <a:solidFill>
                <a:schemeClr val="lt1"/>
              </a:solidFill>
              <a:latin typeface="Arial"/>
              <a:ea typeface="Arial"/>
              <a:cs typeface="Arial"/>
              <a:sym typeface="Arial"/>
            </a:endParaRPr>
          </a:p>
        </p:txBody>
      </p:sp>
      <p:sp>
        <p:nvSpPr>
          <p:cNvPr id="242" name="Google Shape;242;p75"/>
          <p:cNvSpPr/>
          <p:nvPr/>
        </p:nvSpPr>
        <p:spPr>
          <a:xfrm>
            <a:off x="6106160" y="866026"/>
            <a:ext cx="1930400" cy="1657197"/>
          </a:xfrm>
          <a:prstGeom prst="ellipse">
            <a:avLst/>
          </a:prstGeom>
          <a:solidFill>
            <a:srgbClr val="10224D"/>
          </a:solidFill>
          <a:ln cap="flat" cmpd="sng" w="25400">
            <a:solidFill>
              <a:srgbClr val="10224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lt1"/>
                </a:solidFill>
                <a:latin typeface="Arial"/>
                <a:ea typeface="Arial"/>
                <a:cs typeface="Arial"/>
                <a:sym typeface="Arial"/>
              </a:rPr>
              <a:t>Data ranges from</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Calibri"/>
                <a:ea typeface="Calibri"/>
                <a:cs typeface="Calibri"/>
                <a:sym typeface="Calibri"/>
              </a:rPr>
              <a:t>02-01-1986 to 21-12-2022.</a:t>
            </a:r>
            <a:endParaRPr b="0" i="0" sz="1600" u="none" cap="none" strike="noStrike">
              <a:solidFill>
                <a:schemeClr val="lt1"/>
              </a:solidFill>
              <a:latin typeface="Noto Sans Symbols"/>
              <a:ea typeface="Noto Sans Symbols"/>
              <a:cs typeface="Noto Sans Symbols"/>
              <a:sym typeface="Noto Sans Symbols"/>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243" name="Google Shape;243;p75"/>
          <p:cNvPicPr preferRelativeResize="0"/>
          <p:nvPr/>
        </p:nvPicPr>
        <p:blipFill rotWithShape="1">
          <a:blip r:embed="rId3">
            <a:alphaModFix/>
          </a:blip>
          <a:srcRect b="0" l="0" r="0" t="0"/>
          <a:stretch/>
        </p:blipFill>
        <p:spPr>
          <a:xfrm>
            <a:off x="0" y="2712720"/>
            <a:ext cx="9144000" cy="437689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47" name="Shape 247"/>
        <p:cNvGrpSpPr/>
        <p:nvPr/>
      </p:nvGrpSpPr>
      <p:grpSpPr>
        <a:xfrm>
          <a:off x="0" y="0"/>
          <a:ext cx="0" cy="0"/>
          <a:chOff x="0" y="0"/>
          <a:chExt cx="0" cy="0"/>
        </a:xfrm>
      </p:grpSpPr>
      <p:sp>
        <p:nvSpPr>
          <p:cNvPr id="248" name="Google Shape;248;p6"/>
          <p:cNvSpPr txBox="1"/>
          <p:nvPr/>
        </p:nvSpPr>
        <p:spPr>
          <a:xfrm>
            <a:off x="161789" y="427614"/>
            <a:ext cx="8503149" cy="858536"/>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2776"/>
              </a:buClr>
              <a:buSzPts val="2800"/>
              <a:buFont typeface="Arial"/>
              <a:buNone/>
            </a:pPr>
            <a:r>
              <a:rPr b="1" i="0" lang="en-US" sz="2800" u="none" cap="none" strike="noStrike">
                <a:solidFill>
                  <a:srgbClr val="002776"/>
                </a:solidFill>
                <a:latin typeface="Arial"/>
                <a:ea typeface="Arial"/>
                <a:cs typeface="Arial"/>
                <a:sym typeface="Arial"/>
              </a:rPr>
              <a:t>Exploratory Data Analysis (EDA)</a:t>
            </a:r>
            <a:endParaRPr b="0" i="0" sz="1400" u="none" cap="none" strike="noStrike">
              <a:solidFill>
                <a:srgbClr val="000000"/>
              </a:solidFill>
              <a:latin typeface="Arial"/>
              <a:ea typeface="Arial"/>
              <a:cs typeface="Arial"/>
              <a:sym typeface="Arial"/>
            </a:endParaRPr>
          </a:p>
        </p:txBody>
      </p:sp>
      <p:sp>
        <p:nvSpPr>
          <p:cNvPr id="249" name="Google Shape;249;p6"/>
          <p:cNvSpPr/>
          <p:nvPr/>
        </p:nvSpPr>
        <p:spPr>
          <a:xfrm>
            <a:off x="161789" y="1620833"/>
            <a:ext cx="8605520" cy="361633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Char char="•"/>
            </a:pPr>
            <a:r>
              <a:rPr b="0" i="0" lang="en-US" sz="1600" u="none" cap="none" strike="noStrike">
                <a:solidFill>
                  <a:srgbClr val="000000"/>
                </a:solidFill>
                <a:latin typeface="Calibri"/>
                <a:ea typeface="Calibri"/>
                <a:cs typeface="Calibri"/>
                <a:sym typeface="Calibri"/>
              </a:rPr>
              <a:t> Dataset has total 9345 rows and 2 columns which includes the crude oil price data from 02-01-1986 to 21-12-2022</a:t>
            </a:r>
            <a:r>
              <a:rPr b="0" i="0" lang="en-US" sz="1400" u="none" cap="none" strike="noStrike">
                <a:solidFill>
                  <a:srgbClr val="000000"/>
                </a:solidFill>
                <a:latin typeface="Calibri"/>
                <a:ea typeface="Calibri"/>
                <a:cs typeface="Calibri"/>
                <a:sym typeface="Calibri"/>
              </a:rPr>
              <a:t>.</a:t>
            </a:r>
            <a:endParaRPr b="0" i="0" sz="1400" u="none" cap="none" strike="noStrike">
              <a:solidFill>
                <a:srgbClr val="000000"/>
              </a:solidFill>
              <a:latin typeface="Noto Sans Symbols"/>
              <a:ea typeface="Noto Sans Symbols"/>
              <a:cs typeface="Noto Sans Symbols"/>
              <a:sym typeface="Noto Sans Symbols"/>
            </a:endParaRPr>
          </a:p>
          <a:p>
            <a:pPr indent="0" lvl="0" marL="0" marR="0" rtl="0" algn="l">
              <a:lnSpc>
                <a:spcPct val="100000"/>
              </a:lnSpc>
              <a:spcBef>
                <a:spcPts val="0"/>
              </a:spcBef>
              <a:spcAft>
                <a:spcPts val="0"/>
              </a:spcAft>
              <a:buClr>
                <a:srgbClr val="000000"/>
              </a:buClr>
              <a:buSzPts val="1600"/>
              <a:buFont typeface="Arial"/>
              <a:buChar char="•"/>
            </a:pPr>
            <a:r>
              <a:rPr b="0" i="0" lang="en-US" sz="1600" u="none" cap="none" strike="noStrike">
                <a:solidFill>
                  <a:srgbClr val="000000"/>
                </a:solidFill>
                <a:latin typeface="Calibri"/>
                <a:ea typeface="Calibri"/>
                <a:cs typeface="Calibri"/>
                <a:sym typeface="Calibri"/>
              </a:rPr>
              <a:t> Calculated Mean, Median, Variance, Skewness, Kurtosis. Mean = 46.028511, Median = 36.060000,  Variance = 871.16243,Kurtosis = -0.553953 (Flat peak or Platykurtic), Skewness = 0.761338 (Positive Skewness or Right skewed).</a:t>
            </a:r>
            <a:endParaRPr b="0" i="0" sz="1600" u="none" cap="none" strike="noStrike">
              <a:solidFill>
                <a:srgbClr val="000000"/>
              </a:solidFill>
              <a:latin typeface="Noto Sans Symbols"/>
              <a:ea typeface="Noto Sans Symbols"/>
              <a:cs typeface="Noto Sans Symbols"/>
              <a:sym typeface="Noto Sans Symbols"/>
            </a:endParaRPr>
          </a:p>
          <a:p>
            <a:pPr indent="0" lvl="0" marL="0" marR="0" rtl="0" algn="l">
              <a:lnSpc>
                <a:spcPct val="100000"/>
              </a:lnSpc>
              <a:spcBef>
                <a:spcPts val="0"/>
              </a:spcBef>
              <a:spcAft>
                <a:spcPts val="0"/>
              </a:spcAft>
              <a:buClr>
                <a:srgbClr val="000000"/>
              </a:buClr>
              <a:buSzPts val="1600"/>
              <a:buFont typeface="Arial"/>
              <a:buChar char="•"/>
            </a:pPr>
            <a:r>
              <a:rPr b="0" i="0" lang="en-US" sz="1600" u="none" cap="none" strike="noStrike">
                <a:solidFill>
                  <a:srgbClr val="000000"/>
                </a:solidFill>
                <a:latin typeface="Calibri"/>
                <a:ea typeface="Calibri"/>
                <a:cs typeface="Calibri"/>
                <a:sym typeface="Calibri"/>
              </a:rPr>
              <a:t> We found that the dataset has 6 null values. We applied mean imputation technique to remove the null values from the data.</a:t>
            </a:r>
            <a:endParaRPr b="0" i="0" sz="1600" u="none" cap="none" strike="noStrike">
              <a:solidFill>
                <a:srgbClr val="000000"/>
              </a:solidFill>
              <a:latin typeface="Noto Sans Symbols"/>
              <a:ea typeface="Noto Sans Symbols"/>
              <a:cs typeface="Noto Sans Symbols"/>
              <a:sym typeface="Noto Sans Symbols"/>
            </a:endParaRPr>
          </a:p>
          <a:p>
            <a:pPr indent="0" lvl="0" marL="0" marR="0" rtl="0" algn="l">
              <a:lnSpc>
                <a:spcPct val="100000"/>
              </a:lnSpc>
              <a:spcBef>
                <a:spcPts val="0"/>
              </a:spcBef>
              <a:spcAft>
                <a:spcPts val="0"/>
              </a:spcAft>
              <a:buClr>
                <a:srgbClr val="000000"/>
              </a:buClr>
              <a:buSzPts val="1600"/>
              <a:buFont typeface="Arial"/>
              <a:buChar char="•"/>
            </a:pPr>
            <a:r>
              <a:rPr b="0" i="0" lang="en-US" sz="1600" u="none" cap="none" strike="noStrike">
                <a:solidFill>
                  <a:srgbClr val="000000"/>
                </a:solidFill>
                <a:latin typeface="Calibri"/>
                <a:ea typeface="Calibri"/>
                <a:cs typeface="Calibri"/>
                <a:sym typeface="Calibri"/>
              </a:rPr>
              <a:t> Calculated the correlation between Price and Year.  Correlation = 0.723501 (Positive correlation)</a:t>
            </a:r>
            <a:endParaRPr b="0" i="0" sz="1600" u="none" cap="none" strike="noStrike">
              <a:solidFill>
                <a:srgbClr val="000000"/>
              </a:solidFill>
              <a:latin typeface="Noto Sans Symbols"/>
              <a:ea typeface="Noto Sans Symbols"/>
              <a:cs typeface="Noto Sans Symbols"/>
              <a:sym typeface="Noto Sans Symbols"/>
            </a:endParaRPr>
          </a:p>
          <a:p>
            <a:pPr indent="0" lvl="0" marL="0" marR="0" rtl="0" algn="l">
              <a:lnSpc>
                <a:spcPct val="100000"/>
              </a:lnSpc>
              <a:spcBef>
                <a:spcPts val="0"/>
              </a:spcBef>
              <a:spcAft>
                <a:spcPts val="0"/>
              </a:spcAft>
              <a:buClr>
                <a:srgbClr val="000000"/>
              </a:buClr>
              <a:buSzPts val="1600"/>
              <a:buFont typeface="Arial"/>
              <a:buChar char="•"/>
            </a:pPr>
            <a:r>
              <a:rPr b="0" i="0" lang="en-US" sz="1600" u="none" cap="none" strike="noStrike">
                <a:solidFill>
                  <a:srgbClr val="000000"/>
                </a:solidFill>
                <a:latin typeface="Calibri"/>
                <a:ea typeface="Calibri"/>
                <a:cs typeface="Calibri"/>
                <a:sym typeface="Calibri"/>
              </a:rPr>
              <a:t> We used outlier detection technique (Histogram, Boxplot, Describe function) and found that the data has some outliers.</a:t>
            </a:r>
            <a:endParaRPr b="0" i="0" sz="1600" u="none" cap="none" strike="noStrike">
              <a:solidFill>
                <a:srgbClr val="000000"/>
              </a:solidFill>
              <a:latin typeface="Noto Sans Symbols"/>
              <a:ea typeface="Noto Sans Symbols"/>
              <a:cs typeface="Noto Sans Symbols"/>
              <a:sym typeface="Noto Sans Symbols"/>
            </a:endParaRPr>
          </a:p>
          <a:p>
            <a:pPr indent="0" lvl="0" marL="0" marR="0" rtl="0" algn="l">
              <a:lnSpc>
                <a:spcPct val="100000"/>
              </a:lnSpc>
              <a:spcBef>
                <a:spcPts val="0"/>
              </a:spcBef>
              <a:spcAft>
                <a:spcPts val="0"/>
              </a:spcAft>
              <a:buClr>
                <a:srgbClr val="000000"/>
              </a:buClr>
              <a:buSzPts val="1600"/>
              <a:buFont typeface="Arial"/>
              <a:buChar char="•"/>
            </a:pPr>
            <a:r>
              <a:rPr b="0" i="0" lang="en-US" sz="1600" u="none" cap="none" strike="noStrike">
                <a:solidFill>
                  <a:srgbClr val="000000"/>
                </a:solidFill>
                <a:latin typeface="Calibri"/>
                <a:ea typeface="Calibri"/>
                <a:cs typeface="Calibri"/>
                <a:sym typeface="Calibri"/>
              </a:rPr>
              <a:t> We used boxplot formula to calculate the upper extreme and lower extreme values and removed the outliers using drop function.</a:t>
            </a:r>
            <a:endParaRPr b="0" i="0" sz="1600" u="none" cap="none" strike="noStrike">
              <a:solidFill>
                <a:srgbClr val="000000"/>
              </a:solidFill>
              <a:latin typeface="Noto Sans Symbols"/>
              <a:ea typeface="Noto Sans Symbols"/>
              <a:cs typeface="Noto Sans Symbols"/>
              <a:sym typeface="Noto Sans Symbols"/>
            </a:endParaRPr>
          </a:p>
          <a:p>
            <a:pPr indent="0" lvl="0" marL="0" marR="0" rtl="0" algn="l">
              <a:lnSpc>
                <a:spcPct val="100000"/>
              </a:lnSpc>
              <a:spcBef>
                <a:spcPts val="0"/>
              </a:spcBef>
              <a:spcAft>
                <a:spcPts val="0"/>
              </a:spcAft>
              <a:buClr>
                <a:srgbClr val="000000"/>
              </a:buClr>
              <a:buSzPts val="1600"/>
              <a:buFont typeface="Arial"/>
              <a:buChar char="•"/>
            </a:pPr>
            <a:r>
              <a:rPr b="0" i="0" lang="en-US" sz="1600" u="none" cap="none" strike="noStrike">
                <a:solidFill>
                  <a:srgbClr val="000000"/>
                </a:solidFill>
                <a:latin typeface="Calibri"/>
                <a:ea typeface="Calibri"/>
                <a:cs typeface="Calibri"/>
                <a:sym typeface="Calibri"/>
              </a:rPr>
              <a:t> Finally, null values and outliers have been removed from the data.</a:t>
            </a:r>
            <a:endParaRPr b="0" i="0" sz="1600" u="none" cap="none" strike="noStrike">
              <a:solidFill>
                <a:srgbClr val="000000"/>
              </a:solidFill>
              <a:latin typeface="Noto Sans Symbols"/>
              <a:ea typeface="Noto Sans Symbols"/>
              <a:cs typeface="Noto Sans Symbols"/>
              <a:sym typeface="Noto Sans Symbols"/>
            </a:endParaRPr>
          </a:p>
          <a:p>
            <a:pPr indent="0" lvl="0" marL="0" marR="0" rtl="0" algn="l">
              <a:lnSpc>
                <a:spcPct val="15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50" name="Google Shape;250;p6"/>
          <p:cNvPicPr preferRelativeResize="0"/>
          <p:nvPr/>
        </p:nvPicPr>
        <p:blipFill rotWithShape="1">
          <a:blip r:embed="rId3">
            <a:alphaModFix/>
          </a:blip>
          <a:srcRect b="0" l="0" r="0" t="0"/>
          <a:stretch/>
        </p:blipFill>
        <p:spPr>
          <a:xfrm>
            <a:off x="7771754" y="100245"/>
            <a:ext cx="1187051" cy="41135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erception">
  <a:themeElements>
    <a:clrScheme name="Perception">
      <a:dk1>
        <a:srgbClr val="000000"/>
      </a:dk1>
      <a:lt1>
        <a:srgbClr val="FFFFFF"/>
      </a:lt1>
      <a:dk2>
        <a:srgbClr val="333333"/>
      </a:dk2>
      <a:lt2>
        <a:srgbClr val="BBC0AC"/>
      </a:lt2>
      <a:accent1>
        <a:srgbClr val="A2C816"/>
      </a:accent1>
      <a:accent2>
        <a:srgbClr val="E07602"/>
      </a:accent2>
      <a:accent3>
        <a:srgbClr val="E4C402"/>
      </a:accent3>
      <a:accent4>
        <a:srgbClr val="7DC1EF"/>
      </a:accent4>
      <a:accent5>
        <a:srgbClr val="21449B"/>
      </a:accent5>
      <a:accent6>
        <a:srgbClr val="A2B170"/>
      </a:accent6>
      <a:hlink>
        <a:srgbClr val="8DA440"/>
      </a:hlink>
      <a:folHlink>
        <a:srgbClr val="4C4F3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2012-08-17T07:00:49Z</dcterms:created>
  <dc:creator>Gonala, Shirish</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1983786</vt:lpwstr>
  </property>
  <property fmtid="{D5CDD505-2E9C-101B-9397-08002B2CF9AE}" pid="3" name="NXPowerLiteSettings">
    <vt:lpwstr>C7000400038000</vt:lpwstr>
  </property>
  <property fmtid="{D5CDD505-2E9C-101B-9397-08002B2CF9AE}" pid="4" name="NXPowerLiteVersion">
    <vt:lpwstr>D7.1.2</vt:lpwstr>
  </property>
</Properties>
</file>